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4" d="100"/>
          <a:sy n="74" d="100"/>
        </p:scale>
        <p:origin x="78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0780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#S2-161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26 February - 3 March, 2024, Athens, Greece</a:t>
            </a: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B2998D60-2FC3-89A5-0232-32949C9757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7335" y="36514"/>
            <a:ext cx="18486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600" b="1" dirty="0">
                <a:solidFill>
                  <a:srgbClr val="0000FF"/>
                </a:solidFill>
                <a:latin typeface="Arial "/>
              </a:rPr>
              <a:t>S2-240xxxx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SP-23xxxx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5317</TotalTime>
  <Words>18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xingtq@chinaunicom.cn Changes</cp:lastModifiedBy>
  <cp:revision>600</cp:revision>
  <dcterms:created xsi:type="dcterms:W3CDTF">2010-02-05T13:52:04Z</dcterms:created>
  <dcterms:modified xsi:type="dcterms:W3CDTF">2024-02-05T16:07:52Z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