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sdx" ContentType="application/vnd.ms-visio.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5" r:id="rId4"/>
    <p:sldId id="259" r:id="rId5"/>
    <p:sldId id="269" r:id="rId6"/>
    <p:sldId id="261" r:id="rId7"/>
    <p:sldId id="264" r:id="rId8"/>
    <p:sldId id="26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DA2C190-EFE6-0A78-0AB7-FD993065609E}" name="Maria Cruz Bartolome" initials="MCB" userId="S::maria.cruz.bartolome@ericsson.com::734d8c82-86a7-4ddd-87ed-b2c284c35204"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68" autoAdjust="0"/>
    <p:restoredTop sz="94660"/>
  </p:normalViewPr>
  <p:slideViewPr>
    <p:cSldViewPr snapToGrid="0">
      <p:cViewPr varScale="1">
        <p:scale>
          <a:sx n="114" d="100"/>
          <a:sy n="114" d="100"/>
        </p:scale>
        <p:origin x="120"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Belling (Nokia)" userId="38e53bf5-7a59-41ec-8bf1-bf611b810166" providerId="ADAL" clId="{6FDC510C-6D0C-42BB-B414-71B2E528B016}"/>
    <pc:docChg chg="undo redo custSel addSld modSld">
      <pc:chgData name="Thomas Belling (Nokia)" userId="38e53bf5-7a59-41ec-8bf1-bf611b810166" providerId="ADAL" clId="{6FDC510C-6D0C-42BB-B414-71B2E528B016}" dt="2024-02-13T21:07:31.190" v="3590" actId="20577"/>
      <pc:docMkLst>
        <pc:docMk/>
      </pc:docMkLst>
      <pc:sldChg chg="modSp mod">
        <pc:chgData name="Thomas Belling (Nokia)" userId="38e53bf5-7a59-41ec-8bf1-bf611b810166" providerId="ADAL" clId="{6FDC510C-6D0C-42BB-B414-71B2E528B016}" dt="2024-02-13T17:10:01.345" v="62" actId="20577"/>
        <pc:sldMkLst>
          <pc:docMk/>
          <pc:sldMk cId="3760941028" sldId="256"/>
        </pc:sldMkLst>
        <pc:spChg chg="mod">
          <ac:chgData name="Thomas Belling (Nokia)" userId="38e53bf5-7a59-41ec-8bf1-bf611b810166" providerId="ADAL" clId="{6FDC510C-6D0C-42BB-B414-71B2E528B016}" dt="2024-02-13T17:06:13.712" v="54" actId="20577"/>
          <ac:spMkLst>
            <pc:docMk/>
            <pc:sldMk cId="3760941028" sldId="256"/>
            <ac:spMk id="2" creationId="{AFF8F06F-E311-9359-CA3C-2707E4E9E25E}"/>
          </ac:spMkLst>
        </pc:spChg>
        <pc:spChg chg="mod">
          <ac:chgData name="Thomas Belling (Nokia)" userId="38e53bf5-7a59-41ec-8bf1-bf611b810166" providerId="ADAL" clId="{6FDC510C-6D0C-42BB-B414-71B2E528B016}" dt="2024-02-13T17:10:01.345" v="62" actId="20577"/>
          <ac:spMkLst>
            <pc:docMk/>
            <pc:sldMk cId="3760941028" sldId="256"/>
            <ac:spMk id="3" creationId="{A2048E4F-7AB2-AD8D-F801-898489B60828}"/>
          </ac:spMkLst>
        </pc:spChg>
      </pc:sldChg>
      <pc:sldChg chg="addSp delSp modSp new mod">
        <pc:chgData name="Thomas Belling (Nokia)" userId="38e53bf5-7a59-41ec-8bf1-bf611b810166" providerId="ADAL" clId="{6FDC510C-6D0C-42BB-B414-71B2E528B016}" dt="2024-02-13T20:56:31.068" v="3122" actId="1076"/>
        <pc:sldMkLst>
          <pc:docMk/>
          <pc:sldMk cId="1407441459" sldId="257"/>
        </pc:sldMkLst>
        <pc:spChg chg="mod">
          <ac:chgData name="Thomas Belling (Nokia)" userId="38e53bf5-7a59-41ec-8bf1-bf611b810166" providerId="ADAL" clId="{6FDC510C-6D0C-42BB-B414-71B2E528B016}" dt="2024-02-13T17:28:06.142" v="136" actId="1076"/>
          <ac:spMkLst>
            <pc:docMk/>
            <pc:sldMk cId="1407441459" sldId="257"/>
            <ac:spMk id="2" creationId="{E24907FC-E48D-CDE5-6EBB-911577E032C9}"/>
          </ac:spMkLst>
        </pc:spChg>
        <pc:spChg chg="del mod">
          <ac:chgData name="Thomas Belling (Nokia)" userId="38e53bf5-7a59-41ec-8bf1-bf611b810166" providerId="ADAL" clId="{6FDC510C-6D0C-42BB-B414-71B2E528B016}" dt="2024-02-13T17:13:43.682" v="86" actId="478"/>
          <ac:spMkLst>
            <pc:docMk/>
            <pc:sldMk cId="1407441459" sldId="257"/>
            <ac:spMk id="3" creationId="{14C6437B-0D09-5F1C-D6CA-8D49D10B6D09}"/>
          </ac:spMkLst>
        </pc:spChg>
        <pc:spChg chg="add del">
          <ac:chgData name="Thomas Belling (Nokia)" userId="38e53bf5-7a59-41ec-8bf1-bf611b810166" providerId="ADAL" clId="{6FDC510C-6D0C-42BB-B414-71B2E528B016}" dt="2024-02-13T17:13:30.408" v="84"/>
          <ac:spMkLst>
            <pc:docMk/>
            <pc:sldMk cId="1407441459" sldId="257"/>
            <ac:spMk id="6" creationId="{2086A492-E276-93FF-F667-0268C5C542E2}"/>
          </ac:spMkLst>
        </pc:spChg>
        <pc:spChg chg="add del">
          <ac:chgData name="Thomas Belling (Nokia)" userId="38e53bf5-7a59-41ec-8bf1-bf611b810166" providerId="ADAL" clId="{6FDC510C-6D0C-42BB-B414-71B2E528B016}" dt="2024-02-13T17:13:30.408" v="84"/>
          <ac:spMkLst>
            <pc:docMk/>
            <pc:sldMk cId="1407441459" sldId="257"/>
            <ac:spMk id="7" creationId="{0515D16B-C7CD-FBD2-A017-8235D213D09B}"/>
          </ac:spMkLst>
        </pc:spChg>
        <pc:spChg chg="add del">
          <ac:chgData name="Thomas Belling (Nokia)" userId="38e53bf5-7a59-41ec-8bf1-bf611b810166" providerId="ADAL" clId="{6FDC510C-6D0C-42BB-B414-71B2E528B016}" dt="2024-02-13T17:13:30.408" v="84"/>
          <ac:spMkLst>
            <pc:docMk/>
            <pc:sldMk cId="1407441459" sldId="257"/>
            <ac:spMk id="8" creationId="{2B12F0CD-AD37-62E2-8555-6E488FC44DAD}"/>
          </ac:spMkLst>
        </pc:spChg>
        <pc:spChg chg="add mod">
          <ac:chgData name="Thomas Belling (Nokia)" userId="38e53bf5-7a59-41ec-8bf1-bf611b810166" providerId="ADAL" clId="{6FDC510C-6D0C-42BB-B414-71B2E528B016}" dt="2024-02-13T20:56:31.068" v="3122" actId="1076"/>
          <ac:spMkLst>
            <pc:docMk/>
            <pc:sldMk cId="1407441459" sldId="257"/>
            <ac:spMk id="11" creationId="{A7F96FD1-AFD1-B198-02F2-142632229C61}"/>
          </ac:spMkLst>
        </pc:spChg>
        <pc:graphicFrameChg chg="add del">
          <ac:chgData name="Thomas Belling (Nokia)" userId="38e53bf5-7a59-41ec-8bf1-bf611b810166" providerId="ADAL" clId="{6FDC510C-6D0C-42BB-B414-71B2E528B016}" dt="2024-02-13T17:13:30.408" v="84"/>
          <ac:graphicFrameMkLst>
            <pc:docMk/>
            <pc:sldMk cId="1407441459" sldId="257"/>
            <ac:graphicFrameMk id="4" creationId="{1F430687-9FC9-3A63-BB55-6C7032E609F5}"/>
          </ac:graphicFrameMkLst>
        </pc:graphicFrameChg>
        <pc:graphicFrameChg chg="add del">
          <ac:chgData name="Thomas Belling (Nokia)" userId="38e53bf5-7a59-41ec-8bf1-bf611b810166" providerId="ADAL" clId="{6FDC510C-6D0C-42BB-B414-71B2E528B016}" dt="2024-02-13T17:13:30.408" v="84"/>
          <ac:graphicFrameMkLst>
            <pc:docMk/>
            <pc:sldMk cId="1407441459" sldId="257"/>
            <ac:graphicFrameMk id="5" creationId="{8DF63C65-6B88-88E7-561D-523F0B7AA591}"/>
          </ac:graphicFrameMkLst>
        </pc:graphicFrameChg>
        <pc:graphicFrameChg chg="add mod">
          <ac:chgData name="Thomas Belling (Nokia)" userId="38e53bf5-7a59-41ec-8bf1-bf611b810166" providerId="ADAL" clId="{6FDC510C-6D0C-42BB-B414-71B2E528B016}" dt="2024-02-13T18:15:54.250" v="159"/>
          <ac:graphicFrameMkLst>
            <pc:docMk/>
            <pc:sldMk cId="1407441459" sldId="257"/>
            <ac:graphicFrameMk id="9" creationId="{8C793315-3F2E-882F-EEE4-C7B9A4504635}"/>
          </ac:graphicFrameMkLst>
        </pc:graphicFrameChg>
        <pc:graphicFrameChg chg="add mod">
          <ac:chgData name="Thomas Belling (Nokia)" userId="38e53bf5-7a59-41ec-8bf1-bf611b810166" providerId="ADAL" clId="{6FDC510C-6D0C-42BB-B414-71B2E528B016}" dt="2024-02-13T20:56:27.576" v="3121" actId="1076"/>
          <ac:graphicFrameMkLst>
            <pc:docMk/>
            <pc:sldMk cId="1407441459" sldId="257"/>
            <ac:graphicFrameMk id="10" creationId="{C9B99E59-438E-03FD-824F-630343C855B3}"/>
          </ac:graphicFrameMkLst>
        </pc:graphicFrameChg>
      </pc:sldChg>
      <pc:sldChg chg="addSp delSp modSp new mod chgLayout">
        <pc:chgData name="Thomas Belling (Nokia)" userId="38e53bf5-7a59-41ec-8bf1-bf611b810166" providerId="ADAL" clId="{6FDC510C-6D0C-42BB-B414-71B2E528B016}" dt="2024-02-13T21:07:31.190" v="3590" actId="20577"/>
        <pc:sldMkLst>
          <pc:docMk/>
          <pc:sldMk cId="33593010" sldId="258"/>
        </pc:sldMkLst>
        <pc:spChg chg="del">
          <ac:chgData name="Thomas Belling (Nokia)" userId="38e53bf5-7a59-41ec-8bf1-bf611b810166" providerId="ADAL" clId="{6FDC510C-6D0C-42BB-B414-71B2E528B016}" dt="2024-02-13T18:15:37.638" v="158" actId="478"/>
          <ac:spMkLst>
            <pc:docMk/>
            <pc:sldMk cId="33593010" sldId="258"/>
            <ac:spMk id="2" creationId="{1C0F5E4B-8564-FC9C-7A5B-E2C521968BA6}"/>
          </ac:spMkLst>
        </pc:spChg>
        <pc:spChg chg="del">
          <ac:chgData name="Thomas Belling (Nokia)" userId="38e53bf5-7a59-41ec-8bf1-bf611b810166" providerId="ADAL" clId="{6FDC510C-6D0C-42BB-B414-71B2E528B016}" dt="2024-02-13T18:19:17.855" v="160" actId="700"/>
          <ac:spMkLst>
            <pc:docMk/>
            <pc:sldMk cId="33593010" sldId="258"/>
            <ac:spMk id="3" creationId="{0E1F04CB-1252-AA42-E281-D192B825EF2B}"/>
          </ac:spMkLst>
        </pc:spChg>
        <pc:spChg chg="add mod ord">
          <ac:chgData name="Thomas Belling (Nokia)" userId="38e53bf5-7a59-41ec-8bf1-bf611b810166" providerId="ADAL" clId="{6FDC510C-6D0C-42BB-B414-71B2E528B016}" dt="2024-02-13T20:45:38.482" v="2814" actId="1076"/>
          <ac:spMkLst>
            <pc:docMk/>
            <pc:sldMk cId="33593010" sldId="258"/>
            <ac:spMk id="4" creationId="{F919E71F-A61A-93A3-BBC5-8D2EF01A16FB}"/>
          </ac:spMkLst>
        </pc:spChg>
        <pc:spChg chg="add del mod ord">
          <ac:chgData name="Thomas Belling (Nokia)" userId="38e53bf5-7a59-41ec-8bf1-bf611b810166" providerId="ADAL" clId="{6FDC510C-6D0C-42BB-B414-71B2E528B016}" dt="2024-02-13T18:19:23.606" v="161" actId="478"/>
          <ac:spMkLst>
            <pc:docMk/>
            <pc:sldMk cId="33593010" sldId="258"/>
            <ac:spMk id="5" creationId="{1FCB0995-8E45-3AD0-4BF4-D21FEDCCBBFC}"/>
          </ac:spMkLst>
        </pc:spChg>
        <pc:spChg chg="add mod">
          <ac:chgData name="Thomas Belling (Nokia)" userId="38e53bf5-7a59-41ec-8bf1-bf611b810166" providerId="ADAL" clId="{6FDC510C-6D0C-42BB-B414-71B2E528B016}" dt="2024-02-13T20:17:05.941" v="1717" actId="1076"/>
          <ac:spMkLst>
            <pc:docMk/>
            <pc:sldMk cId="33593010" sldId="258"/>
            <ac:spMk id="7" creationId="{EDD73A49-F03D-A437-66DE-FEEFC56F9068}"/>
          </ac:spMkLst>
        </pc:spChg>
        <pc:spChg chg="add mod">
          <ac:chgData name="Thomas Belling (Nokia)" userId="38e53bf5-7a59-41ec-8bf1-bf611b810166" providerId="ADAL" clId="{6FDC510C-6D0C-42BB-B414-71B2E528B016}" dt="2024-02-13T21:07:31.190" v="3590" actId="20577"/>
          <ac:spMkLst>
            <pc:docMk/>
            <pc:sldMk cId="33593010" sldId="258"/>
            <ac:spMk id="8" creationId="{C50711D7-A2A8-5EE2-E9E7-4F38FDC753A4}"/>
          </ac:spMkLst>
        </pc:spChg>
        <pc:graphicFrameChg chg="add mod modGraphic">
          <ac:chgData name="Thomas Belling (Nokia)" userId="38e53bf5-7a59-41ec-8bf1-bf611b810166" providerId="ADAL" clId="{6FDC510C-6D0C-42BB-B414-71B2E528B016}" dt="2024-02-13T21:04:58.059" v="3585" actId="20577"/>
          <ac:graphicFrameMkLst>
            <pc:docMk/>
            <pc:sldMk cId="33593010" sldId="258"/>
            <ac:graphicFrameMk id="6" creationId="{329962D2-26CF-4950-D4C7-6B8DEA23094D}"/>
          </ac:graphicFrameMkLst>
        </pc:graphicFrameChg>
      </pc:sldChg>
      <pc:sldChg chg="modSp add mod">
        <pc:chgData name="Thomas Belling (Nokia)" userId="38e53bf5-7a59-41ec-8bf1-bf611b810166" providerId="ADAL" clId="{6FDC510C-6D0C-42BB-B414-71B2E528B016}" dt="2024-02-13T18:36:00.186" v="259"/>
        <pc:sldMkLst>
          <pc:docMk/>
          <pc:sldMk cId="2557426457" sldId="259"/>
        </pc:sldMkLst>
        <pc:spChg chg="mod">
          <ac:chgData name="Thomas Belling (Nokia)" userId="38e53bf5-7a59-41ec-8bf1-bf611b810166" providerId="ADAL" clId="{6FDC510C-6D0C-42BB-B414-71B2E528B016}" dt="2024-02-13T18:34:54.685" v="258" actId="13926"/>
          <ac:spMkLst>
            <pc:docMk/>
            <pc:sldMk cId="2557426457" sldId="259"/>
            <ac:spMk id="2" creationId="{E24907FC-E48D-CDE5-6EBB-911577E032C9}"/>
          </ac:spMkLst>
        </pc:spChg>
        <pc:graphicFrameChg chg="mod">
          <ac:chgData name="Thomas Belling (Nokia)" userId="38e53bf5-7a59-41ec-8bf1-bf611b810166" providerId="ADAL" clId="{6FDC510C-6D0C-42BB-B414-71B2E528B016}" dt="2024-02-13T18:36:00.186" v="259"/>
          <ac:graphicFrameMkLst>
            <pc:docMk/>
            <pc:sldMk cId="2557426457" sldId="259"/>
            <ac:graphicFrameMk id="9" creationId="{8C793315-3F2E-882F-EEE4-C7B9A4504635}"/>
          </ac:graphicFrameMkLst>
        </pc:graphicFrameChg>
        <pc:graphicFrameChg chg="mod">
          <ac:chgData name="Thomas Belling (Nokia)" userId="38e53bf5-7a59-41ec-8bf1-bf611b810166" providerId="ADAL" clId="{6FDC510C-6D0C-42BB-B414-71B2E528B016}" dt="2024-02-13T18:31:53.062" v="197"/>
          <ac:graphicFrameMkLst>
            <pc:docMk/>
            <pc:sldMk cId="2557426457" sldId="259"/>
            <ac:graphicFrameMk id="10" creationId="{C9B99E59-438E-03FD-824F-630343C855B3}"/>
          </ac:graphicFrameMkLst>
        </pc:graphicFrameChg>
      </pc:sldChg>
      <pc:sldChg chg="modSp add mod">
        <pc:chgData name="Thomas Belling (Nokia)" userId="38e53bf5-7a59-41ec-8bf1-bf611b810166" providerId="ADAL" clId="{6FDC510C-6D0C-42BB-B414-71B2E528B016}" dt="2024-02-13T18:40:51.102" v="270"/>
        <pc:sldMkLst>
          <pc:docMk/>
          <pc:sldMk cId="3256029618" sldId="260"/>
        </pc:sldMkLst>
        <pc:spChg chg="mod">
          <ac:chgData name="Thomas Belling (Nokia)" userId="38e53bf5-7a59-41ec-8bf1-bf611b810166" providerId="ADAL" clId="{6FDC510C-6D0C-42BB-B414-71B2E528B016}" dt="2024-02-13T18:21:00.685" v="188" actId="20577"/>
          <ac:spMkLst>
            <pc:docMk/>
            <pc:sldMk cId="3256029618" sldId="260"/>
            <ac:spMk id="2" creationId="{E24907FC-E48D-CDE5-6EBB-911577E032C9}"/>
          </ac:spMkLst>
        </pc:spChg>
        <pc:graphicFrameChg chg="mod">
          <ac:chgData name="Thomas Belling (Nokia)" userId="38e53bf5-7a59-41ec-8bf1-bf611b810166" providerId="ADAL" clId="{6FDC510C-6D0C-42BB-B414-71B2E528B016}" dt="2024-02-13T18:38:16.185" v="266"/>
          <ac:graphicFrameMkLst>
            <pc:docMk/>
            <pc:sldMk cId="3256029618" sldId="260"/>
            <ac:graphicFrameMk id="9" creationId="{8C793315-3F2E-882F-EEE4-C7B9A4504635}"/>
          </ac:graphicFrameMkLst>
        </pc:graphicFrameChg>
        <pc:graphicFrameChg chg="mod">
          <ac:chgData name="Thomas Belling (Nokia)" userId="38e53bf5-7a59-41ec-8bf1-bf611b810166" providerId="ADAL" clId="{6FDC510C-6D0C-42BB-B414-71B2E528B016}" dt="2024-02-13T18:40:51.102" v="270"/>
          <ac:graphicFrameMkLst>
            <pc:docMk/>
            <pc:sldMk cId="3256029618" sldId="260"/>
            <ac:graphicFrameMk id="10" creationId="{C9B99E59-438E-03FD-824F-630343C855B3}"/>
          </ac:graphicFrameMkLst>
        </pc:graphicFrameChg>
      </pc:sldChg>
      <pc:sldChg chg="delSp modSp add mod">
        <pc:chgData name="Thomas Belling (Nokia)" userId="38e53bf5-7a59-41ec-8bf1-bf611b810166" providerId="ADAL" clId="{6FDC510C-6D0C-42BB-B414-71B2E528B016}" dt="2024-02-13T20:44:12.625" v="2784" actId="20577"/>
        <pc:sldMkLst>
          <pc:docMk/>
          <pc:sldMk cId="3896663828" sldId="261"/>
        </pc:sldMkLst>
        <pc:spChg chg="mod">
          <ac:chgData name="Thomas Belling (Nokia)" userId="38e53bf5-7a59-41ec-8bf1-bf611b810166" providerId="ADAL" clId="{6FDC510C-6D0C-42BB-B414-71B2E528B016}" dt="2024-02-13T20:24:07.004" v="1920" actId="20577"/>
          <ac:spMkLst>
            <pc:docMk/>
            <pc:sldMk cId="3896663828" sldId="261"/>
            <ac:spMk id="4" creationId="{F919E71F-A61A-93A3-BBC5-8D2EF01A16FB}"/>
          </ac:spMkLst>
        </pc:spChg>
        <pc:spChg chg="del">
          <ac:chgData name="Thomas Belling (Nokia)" userId="38e53bf5-7a59-41ec-8bf1-bf611b810166" providerId="ADAL" clId="{6FDC510C-6D0C-42BB-B414-71B2E528B016}" dt="2024-02-13T20:24:31.234" v="1922" actId="478"/>
          <ac:spMkLst>
            <pc:docMk/>
            <pc:sldMk cId="3896663828" sldId="261"/>
            <ac:spMk id="7" creationId="{EDD73A49-F03D-A437-66DE-FEEFC56F9068}"/>
          </ac:spMkLst>
        </pc:spChg>
        <pc:spChg chg="mod">
          <ac:chgData name="Thomas Belling (Nokia)" userId="38e53bf5-7a59-41ec-8bf1-bf611b810166" providerId="ADAL" clId="{6FDC510C-6D0C-42BB-B414-71B2E528B016}" dt="2024-02-13T20:44:12.625" v="2784" actId="20577"/>
          <ac:spMkLst>
            <pc:docMk/>
            <pc:sldMk cId="3896663828" sldId="261"/>
            <ac:spMk id="8" creationId="{C50711D7-A2A8-5EE2-E9E7-4F38FDC753A4}"/>
          </ac:spMkLst>
        </pc:spChg>
        <pc:graphicFrameChg chg="mod modGraphic">
          <ac:chgData name="Thomas Belling (Nokia)" userId="38e53bf5-7a59-41ec-8bf1-bf611b810166" providerId="ADAL" clId="{6FDC510C-6D0C-42BB-B414-71B2E528B016}" dt="2024-02-13T20:41:43.212" v="2673" actId="20577"/>
          <ac:graphicFrameMkLst>
            <pc:docMk/>
            <pc:sldMk cId="3896663828" sldId="261"/>
            <ac:graphicFrameMk id="6" creationId="{329962D2-26CF-4950-D4C7-6B8DEA23094D}"/>
          </ac:graphicFrameMkLst>
        </pc:graphicFrameChg>
      </pc:sldChg>
    </pc:docChg>
  </pc:docChgLst>
  <pc:docChgLst>
    <pc:chgData name="Maria Cruz Bartolome" userId="734d8c82-86a7-4ddd-87ed-b2c284c35204" providerId="ADAL" clId="{92839EC5-8A1A-4E74-B8F1-0EB5D7ED0CCE}"/>
    <pc:docChg chg="undo redo custSel addSld delSld modSld sldOrd">
      <pc:chgData name="Maria Cruz Bartolome" userId="734d8c82-86a7-4ddd-87ed-b2c284c35204" providerId="ADAL" clId="{92839EC5-8A1A-4E74-B8F1-0EB5D7ED0CCE}" dt="2024-02-16T10:26:28.675" v="6315" actId="14100"/>
      <pc:docMkLst>
        <pc:docMk/>
      </pc:docMkLst>
      <pc:sldChg chg="modSp mod">
        <pc:chgData name="Maria Cruz Bartolome" userId="734d8c82-86a7-4ddd-87ed-b2c284c35204" providerId="ADAL" clId="{92839EC5-8A1A-4E74-B8F1-0EB5D7ED0CCE}" dt="2024-02-15T17:15:03.575" v="3294" actId="13926"/>
        <pc:sldMkLst>
          <pc:docMk/>
          <pc:sldMk cId="3760941028" sldId="256"/>
        </pc:sldMkLst>
        <pc:spChg chg="mod">
          <ac:chgData name="Maria Cruz Bartolome" userId="734d8c82-86a7-4ddd-87ed-b2c284c35204" providerId="ADAL" clId="{92839EC5-8A1A-4E74-B8F1-0EB5D7ED0CCE}" dt="2024-02-15T17:15:03.575" v="3294" actId="13926"/>
          <ac:spMkLst>
            <pc:docMk/>
            <pc:sldMk cId="3760941028" sldId="256"/>
            <ac:spMk id="3" creationId="{A2048E4F-7AB2-AD8D-F801-898489B60828}"/>
          </ac:spMkLst>
        </pc:spChg>
      </pc:sldChg>
      <pc:sldChg chg="addSp delSp modSp del mod">
        <pc:chgData name="Maria Cruz Bartolome" userId="734d8c82-86a7-4ddd-87ed-b2c284c35204" providerId="ADAL" clId="{92839EC5-8A1A-4E74-B8F1-0EB5D7ED0CCE}" dt="2024-02-15T17:15:05.355" v="3295" actId="47"/>
        <pc:sldMkLst>
          <pc:docMk/>
          <pc:sldMk cId="1407441459" sldId="257"/>
        </pc:sldMkLst>
        <pc:spChg chg="add del mod">
          <ac:chgData name="Maria Cruz Bartolome" userId="734d8c82-86a7-4ddd-87ed-b2c284c35204" providerId="ADAL" clId="{92839EC5-8A1A-4E74-B8F1-0EB5D7ED0CCE}" dt="2024-02-14T12:21:07.635" v="1" actId="767"/>
          <ac:spMkLst>
            <pc:docMk/>
            <pc:sldMk cId="1407441459" sldId="257"/>
            <ac:spMk id="3" creationId="{549E0216-14F2-19C4-61BE-AEC67C0E6724}"/>
          </ac:spMkLst>
        </pc:spChg>
        <pc:spChg chg="add mod">
          <ac:chgData name="Maria Cruz Bartolome" userId="734d8c82-86a7-4ddd-87ed-b2c284c35204" providerId="ADAL" clId="{92839EC5-8A1A-4E74-B8F1-0EB5D7ED0CCE}" dt="2024-02-14T12:22:19.197" v="200" actId="14100"/>
          <ac:spMkLst>
            <pc:docMk/>
            <pc:sldMk cId="1407441459" sldId="257"/>
            <ac:spMk id="4" creationId="{316B6E29-4E16-FF14-8C1C-C687CF9F1270}"/>
          </ac:spMkLst>
        </pc:spChg>
      </pc:sldChg>
      <pc:sldChg chg="addSp delSp modSp mod ord modShow addCm delCm modCm">
        <pc:chgData name="Maria Cruz Bartolome" userId="734d8c82-86a7-4ddd-87ed-b2c284c35204" providerId="ADAL" clId="{92839EC5-8A1A-4E74-B8F1-0EB5D7ED0CCE}" dt="2024-02-16T10:26:28.675" v="6315" actId="14100"/>
        <pc:sldMkLst>
          <pc:docMk/>
          <pc:sldMk cId="33593010" sldId="258"/>
        </pc:sldMkLst>
        <pc:spChg chg="add mod">
          <ac:chgData name="Maria Cruz Bartolome" userId="734d8c82-86a7-4ddd-87ed-b2c284c35204" providerId="ADAL" clId="{92839EC5-8A1A-4E74-B8F1-0EB5D7ED0CCE}" dt="2024-02-16T10:26:28.675" v="6315" actId="14100"/>
          <ac:spMkLst>
            <pc:docMk/>
            <pc:sldMk cId="33593010" sldId="258"/>
            <ac:spMk id="2" creationId="{D5C1056F-D38C-DCD6-CFCE-6AF6FE8B8DE8}"/>
          </ac:spMkLst>
        </pc:spChg>
        <pc:spChg chg="mod">
          <ac:chgData name="Maria Cruz Bartolome" userId="734d8c82-86a7-4ddd-87ed-b2c284c35204" providerId="ADAL" clId="{92839EC5-8A1A-4E74-B8F1-0EB5D7ED0CCE}" dt="2024-02-15T17:15:14.684" v="3298" actId="20577"/>
          <ac:spMkLst>
            <pc:docMk/>
            <pc:sldMk cId="33593010" sldId="258"/>
            <ac:spMk id="4" creationId="{F919E71F-A61A-93A3-BBC5-8D2EF01A16FB}"/>
          </ac:spMkLst>
        </pc:spChg>
        <pc:spChg chg="del">
          <ac:chgData name="Maria Cruz Bartolome" userId="734d8c82-86a7-4ddd-87ed-b2c284c35204" providerId="ADAL" clId="{92839EC5-8A1A-4E74-B8F1-0EB5D7ED0CCE}" dt="2024-02-15T17:33:42.144" v="4101" actId="478"/>
          <ac:spMkLst>
            <pc:docMk/>
            <pc:sldMk cId="33593010" sldId="258"/>
            <ac:spMk id="7" creationId="{EDD73A49-F03D-A437-66DE-FEEFC56F9068}"/>
          </ac:spMkLst>
        </pc:spChg>
        <pc:spChg chg="del mod">
          <ac:chgData name="Maria Cruz Bartolome" userId="734d8c82-86a7-4ddd-87ed-b2c284c35204" providerId="ADAL" clId="{92839EC5-8A1A-4E74-B8F1-0EB5D7ED0CCE}" dt="2024-02-15T17:37:22.557" v="4121" actId="478"/>
          <ac:spMkLst>
            <pc:docMk/>
            <pc:sldMk cId="33593010" sldId="258"/>
            <ac:spMk id="8" creationId="{C50711D7-A2A8-5EE2-E9E7-4F38FDC753A4}"/>
          </ac:spMkLst>
        </pc:spChg>
        <pc:graphicFrameChg chg="mod modGraphic">
          <ac:chgData name="Maria Cruz Bartolome" userId="734d8c82-86a7-4ddd-87ed-b2c284c35204" providerId="ADAL" clId="{92839EC5-8A1A-4E74-B8F1-0EB5D7ED0CCE}" dt="2024-02-15T17:37:13.603" v="4120" actId="20577"/>
          <ac:graphicFrameMkLst>
            <pc:docMk/>
            <pc:sldMk cId="33593010" sldId="258"/>
            <ac:graphicFrameMk id="6" creationId="{329962D2-26CF-4950-D4C7-6B8DEA23094D}"/>
          </ac:graphicFrameMkLst>
        </pc:graphicFrameChg>
        <pc:extLst>
          <p:ext xmlns:p="http://schemas.openxmlformats.org/presentationml/2006/main" uri="{D6D511B9-2390-475A-947B-AFAB55BFBCF1}">
            <pc226:cmChg xmlns:pc226="http://schemas.microsoft.com/office/powerpoint/2022/06/main/command" chg="add mod">
              <pc226:chgData name="Maria Cruz Bartolome" userId="734d8c82-86a7-4ddd-87ed-b2c284c35204" providerId="ADAL" clId="{92839EC5-8A1A-4E74-B8F1-0EB5D7ED0CCE}" dt="2024-02-15T16:39:30.895" v="2772"/>
              <pc2:cmMkLst xmlns:pc2="http://schemas.microsoft.com/office/powerpoint/2019/9/main/command">
                <pc:docMk/>
                <pc:sldMk cId="33593010" sldId="258"/>
                <pc2:cmMk id="{F4951720-9E40-4C68-A620-01E1A56E247B}"/>
              </pc2:cmMkLst>
            </pc226:cmChg>
            <pc226:cmChg xmlns:pc226="http://schemas.microsoft.com/office/powerpoint/2022/06/main/command" chg="add del mod">
              <pc226:chgData name="Maria Cruz Bartolome" userId="734d8c82-86a7-4ddd-87ed-b2c284c35204" providerId="ADAL" clId="{92839EC5-8A1A-4E74-B8F1-0EB5D7ED0CCE}" dt="2024-02-15T17:35:13.024" v="4117"/>
              <pc2:cmMkLst xmlns:pc2="http://schemas.microsoft.com/office/powerpoint/2019/9/main/command">
                <pc:docMk/>
                <pc:sldMk cId="33593010" sldId="258"/>
                <pc2:cmMk id="{870B8F4C-B5E5-4EEE-A8E8-6C79E9D724C7}"/>
              </pc2:cmMkLst>
            </pc226:cmChg>
            <pc226:cmChg xmlns:pc226="http://schemas.microsoft.com/office/powerpoint/2022/06/main/command" chg="add">
              <pc226:chgData name="Maria Cruz Bartolome" userId="734d8c82-86a7-4ddd-87ed-b2c284c35204" providerId="ADAL" clId="{92839EC5-8A1A-4E74-B8F1-0EB5D7ED0CCE}" dt="2024-02-14T12:32:36.731" v="231"/>
              <pc2:cmMkLst xmlns:pc2="http://schemas.microsoft.com/office/powerpoint/2019/9/main/command">
                <pc:docMk/>
                <pc:sldMk cId="33593010" sldId="258"/>
                <pc2:cmMk id="{26DDB562-D978-4910-966A-A3B633054B91}"/>
              </pc2:cmMkLst>
            </pc226:cmChg>
            <pc226:cmChg xmlns:pc226="http://schemas.microsoft.com/office/powerpoint/2022/06/main/command" chg="add mod">
              <pc226:chgData name="Maria Cruz Bartolome" userId="734d8c82-86a7-4ddd-87ed-b2c284c35204" providerId="ADAL" clId="{92839EC5-8A1A-4E74-B8F1-0EB5D7ED0CCE}" dt="2024-02-15T16:42:29.186" v="2773"/>
              <pc2:cmMkLst xmlns:pc2="http://schemas.microsoft.com/office/powerpoint/2019/9/main/command">
                <pc:docMk/>
                <pc:sldMk cId="33593010" sldId="258"/>
                <pc2:cmMk id="{52F441C3-2DF9-4627-BF6E-0CF169BBAE1A}"/>
              </pc2:cmMkLst>
            </pc226:cmChg>
            <pc226:cmChg xmlns:pc226="http://schemas.microsoft.com/office/powerpoint/2022/06/main/command" chg="add">
              <pc226:chgData name="Maria Cruz Bartolome" userId="734d8c82-86a7-4ddd-87ed-b2c284c35204" providerId="ADAL" clId="{92839EC5-8A1A-4E74-B8F1-0EB5D7ED0CCE}" dt="2024-02-14T12:30:41.734" v="230"/>
              <pc2:cmMkLst xmlns:pc2="http://schemas.microsoft.com/office/powerpoint/2019/9/main/command">
                <pc:docMk/>
                <pc:sldMk cId="33593010" sldId="258"/>
                <pc2:cmMk id="{98DF1CC7-6344-4EF3-8D31-61B9A63159AC}"/>
              </pc2:cmMkLst>
            </pc226:cmChg>
            <pc226:cmChg xmlns:pc226="http://schemas.microsoft.com/office/powerpoint/2022/06/main/command" chg="add mod">
              <pc226:chgData name="Maria Cruz Bartolome" userId="734d8c82-86a7-4ddd-87ed-b2c284c35204" providerId="ADAL" clId="{92839EC5-8A1A-4E74-B8F1-0EB5D7ED0CCE}" dt="2024-02-15T17:33:42.149" v="4102" actId="2056"/>
              <pc2:cmMkLst xmlns:pc2="http://schemas.microsoft.com/office/powerpoint/2019/9/main/command">
                <pc:docMk/>
                <pc:sldMk cId="33593010" sldId="258"/>
                <pc2:cmMk id="{E33F88E5-17C9-425A-9D70-C78723C7A247}"/>
              </pc2:cmMkLst>
            </pc226:cmChg>
            <pc226:cmChg xmlns:pc226="http://schemas.microsoft.com/office/powerpoint/2022/06/main/command" chg="add mod">
              <pc226:chgData name="Maria Cruz Bartolome" userId="734d8c82-86a7-4ddd-87ed-b2c284c35204" providerId="ADAL" clId="{92839EC5-8A1A-4E74-B8F1-0EB5D7ED0CCE}" dt="2024-02-15T16:50:57.531" v="3010"/>
              <pc2:cmMkLst xmlns:pc2="http://schemas.microsoft.com/office/powerpoint/2019/9/main/command">
                <pc:docMk/>
                <pc:sldMk cId="33593010" sldId="258"/>
                <pc2:cmMk id="{6D3613FF-15DF-41C2-9AD6-6696917E96C2}"/>
              </pc2:cmMkLst>
            </pc226:cmChg>
          </p:ext>
        </pc:extLst>
      </pc:sldChg>
      <pc:sldChg chg="addSp modSp del mod">
        <pc:chgData name="Maria Cruz Bartolome" userId="734d8c82-86a7-4ddd-87ed-b2c284c35204" providerId="ADAL" clId="{92839EC5-8A1A-4E74-B8F1-0EB5D7ED0CCE}" dt="2024-02-15T17:15:06.275" v="3296" actId="47"/>
        <pc:sldMkLst>
          <pc:docMk/>
          <pc:sldMk cId="2557426457" sldId="259"/>
        </pc:sldMkLst>
        <pc:spChg chg="add mod">
          <ac:chgData name="Maria Cruz Bartolome" userId="734d8c82-86a7-4ddd-87ed-b2c284c35204" providerId="ADAL" clId="{92839EC5-8A1A-4E74-B8F1-0EB5D7ED0CCE}" dt="2024-02-14T12:22:29.173" v="202" actId="1076"/>
          <ac:spMkLst>
            <pc:docMk/>
            <pc:sldMk cId="2557426457" sldId="259"/>
            <ac:spMk id="3" creationId="{513520AD-4926-4492-6210-77AC117FB6CA}"/>
          </ac:spMkLst>
        </pc:spChg>
      </pc:sldChg>
      <pc:sldChg chg="addSp modSp del mod">
        <pc:chgData name="Maria Cruz Bartolome" userId="734d8c82-86a7-4ddd-87ed-b2c284c35204" providerId="ADAL" clId="{92839EC5-8A1A-4E74-B8F1-0EB5D7ED0CCE}" dt="2024-02-15T17:15:07.108" v="3297" actId="47"/>
        <pc:sldMkLst>
          <pc:docMk/>
          <pc:sldMk cId="3256029618" sldId="260"/>
        </pc:sldMkLst>
        <pc:spChg chg="add mod">
          <ac:chgData name="Maria Cruz Bartolome" userId="734d8c82-86a7-4ddd-87ed-b2c284c35204" providerId="ADAL" clId="{92839EC5-8A1A-4E74-B8F1-0EB5D7ED0CCE}" dt="2024-02-14T12:22:54.853" v="211" actId="14100"/>
          <ac:spMkLst>
            <pc:docMk/>
            <pc:sldMk cId="3256029618" sldId="260"/>
            <ac:spMk id="3" creationId="{B449F093-CB92-F388-F5E7-E2142754AE8E}"/>
          </ac:spMkLst>
        </pc:spChg>
        <pc:graphicFrameChg chg="mod">
          <ac:chgData name="Maria Cruz Bartolome" userId="734d8c82-86a7-4ddd-87ed-b2c284c35204" providerId="ADAL" clId="{92839EC5-8A1A-4E74-B8F1-0EB5D7ED0CCE}" dt="2024-02-14T12:57:19.395" v="2689" actId="1076"/>
          <ac:graphicFrameMkLst>
            <pc:docMk/>
            <pc:sldMk cId="3256029618" sldId="260"/>
            <ac:graphicFrameMk id="9" creationId="{8C793315-3F2E-882F-EEE4-C7B9A4504635}"/>
          </ac:graphicFrameMkLst>
        </pc:graphicFrameChg>
        <pc:graphicFrameChg chg="mod">
          <ac:chgData name="Maria Cruz Bartolome" userId="734d8c82-86a7-4ddd-87ed-b2c284c35204" providerId="ADAL" clId="{92839EC5-8A1A-4E74-B8F1-0EB5D7ED0CCE}" dt="2024-02-14T12:59:02.183" v="2692"/>
          <ac:graphicFrameMkLst>
            <pc:docMk/>
            <pc:sldMk cId="3256029618" sldId="260"/>
            <ac:graphicFrameMk id="10" creationId="{C9B99E59-438E-03FD-824F-630343C855B3}"/>
          </ac:graphicFrameMkLst>
        </pc:graphicFrameChg>
      </pc:sldChg>
      <pc:sldChg chg="delSp modSp mod addCm delCm modCm">
        <pc:chgData name="Maria Cruz Bartolome" userId="734d8c82-86a7-4ddd-87ed-b2c284c35204" providerId="ADAL" clId="{92839EC5-8A1A-4E74-B8F1-0EB5D7ED0CCE}" dt="2024-02-16T09:28:55.658" v="5704"/>
        <pc:sldMkLst>
          <pc:docMk/>
          <pc:sldMk cId="3896663828" sldId="261"/>
        </pc:sldMkLst>
        <pc:spChg chg="del mod">
          <ac:chgData name="Maria Cruz Bartolome" userId="734d8c82-86a7-4ddd-87ed-b2c284c35204" providerId="ADAL" clId="{92839EC5-8A1A-4E74-B8F1-0EB5D7ED0CCE}" dt="2024-02-15T17:30:25.162" v="4093" actId="478"/>
          <ac:spMkLst>
            <pc:docMk/>
            <pc:sldMk cId="3896663828" sldId="261"/>
            <ac:spMk id="8" creationId="{C50711D7-A2A8-5EE2-E9E7-4F38FDC753A4}"/>
          </ac:spMkLst>
        </pc:spChg>
        <pc:graphicFrameChg chg="mod modGraphic">
          <ac:chgData name="Maria Cruz Bartolome" userId="734d8c82-86a7-4ddd-87ed-b2c284c35204" providerId="ADAL" clId="{92839EC5-8A1A-4E74-B8F1-0EB5D7ED0CCE}" dt="2024-02-16T09:28:55.658" v="5704"/>
          <ac:graphicFrameMkLst>
            <pc:docMk/>
            <pc:sldMk cId="3896663828" sldId="261"/>
            <ac:graphicFrameMk id="6" creationId="{329962D2-26CF-4950-D4C7-6B8DEA23094D}"/>
          </ac:graphicFrameMkLst>
        </pc:graphicFrameChg>
        <pc:extLst>
          <p:ext xmlns:p="http://schemas.openxmlformats.org/presentationml/2006/main" uri="{D6D511B9-2390-475A-947B-AFAB55BFBCF1}">
            <pc226:cmChg xmlns:pc226="http://schemas.microsoft.com/office/powerpoint/2022/06/main/command" chg="add del mod">
              <pc226:chgData name="Maria Cruz Bartolome" userId="734d8c82-86a7-4ddd-87ed-b2c284c35204" providerId="ADAL" clId="{92839EC5-8A1A-4E74-B8F1-0EB5D7ED0CCE}" dt="2024-02-16T08:59:24.382" v="5625"/>
              <pc2:cmMkLst xmlns:pc2="http://schemas.microsoft.com/office/powerpoint/2019/9/main/command">
                <pc:docMk/>
                <pc:sldMk cId="3896663828" sldId="261"/>
                <pc2:cmMk id="{2B711616-0DED-410D-BBF1-3DCC41662434}"/>
              </pc2:cmMkLst>
            </pc226:cmChg>
            <pc226:cmChg xmlns:pc226="http://schemas.microsoft.com/office/powerpoint/2022/06/main/command" chg="add del mod">
              <pc226:chgData name="Maria Cruz Bartolome" userId="734d8c82-86a7-4ddd-87ed-b2c284c35204" providerId="ADAL" clId="{92839EC5-8A1A-4E74-B8F1-0EB5D7ED0CCE}" dt="2024-02-16T08:59:30.971" v="5626"/>
              <pc2:cmMkLst xmlns:pc2="http://schemas.microsoft.com/office/powerpoint/2019/9/main/command">
                <pc:docMk/>
                <pc:sldMk cId="3896663828" sldId="261"/>
                <pc2:cmMk id="{5898E5A8-06F6-4F90-8801-ECB666EFFB5E}"/>
              </pc2:cmMkLst>
            </pc226:cmChg>
            <pc226:cmChg xmlns:pc226="http://schemas.microsoft.com/office/powerpoint/2022/06/main/command" chg="add del mod">
              <pc226:chgData name="Maria Cruz Bartolome" userId="734d8c82-86a7-4ddd-87ed-b2c284c35204" providerId="ADAL" clId="{92839EC5-8A1A-4E74-B8F1-0EB5D7ED0CCE}" dt="2024-02-16T08:59:22.530" v="5624"/>
              <pc2:cmMkLst xmlns:pc2="http://schemas.microsoft.com/office/powerpoint/2019/9/main/command">
                <pc:docMk/>
                <pc:sldMk cId="3896663828" sldId="261"/>
                <pc2:cmMk id="{F41C6CCD-FB67-42E9-A8C8-EE50BF5DE257}"/>
              </pc2:cmMkLst>
            </pc226:cmChg>
            <pc226:cmChg xmlns:pc226="http://schemas.microsoft.com/office/powerpoint/2022/06/main/command" chg="add del mod">
              <pc226:chgData name="Maria Cruz Bartolome" userId="734d8c82-86a7-4ddd-87ed-b2c284c35204" providerId="ADAL" clId="{92839EC5-8A1A-4E74-B8F1-0EB5D7ED0CCE}" dt="2024-02-16T08:59:33.723" v="5628"/>
              <pc2:cmMkLst xmlns:pc2="http://schemas.microsoft.com/office/powerpoint/2019/9/main/command">
                <pc:docMk/>
                <pc:sldMk cId="3896663828" sldId="261"/>
                <pc2:cmMk id="{A3BAF4F4-58A6-4D44-8E24-C6678E3C85F4}"/>
              </pc2:cmMkLst>
            </pc226:cmChg>
          </p:ext>
        </pc:extLst>
      </pc:sldChg>
      <pc:sldChg chg="modSp new mod">
        <pc:chgData name="Maria Cruz Bartolome" userId="734d8c82-86a7-4ddd-87ed-b2c284c35204" providerId="ADAL" clId="{92839EC5-8A1A-4E74-B8F1-0EB5D7ED0CCE}" dt="2024-02-16T10:23:22.239" v="5729" actId="6549"/>
        <pc:sldMkLst>
          <pc:docMk/>
          <pc:sldMk cId="1383946840" sldId="262"/>
        </pc:sldMkLst>
        <pc:spChg chg="mod">
          <ac:chgData name="Maria Cruz Bartolome" userId="734d8c82-86a7-4ddd-87ed-b2c284c35204" providerId="ADAL" clId="{92839EC5-8A1A-4E74-B8F1-0EB5D7ED0CCE}" dt="2024-02-15T17:37:35.176" v="4125" actId="13926"/>
          <ac:spMkLst>
            <pc:docMk/>
            <pc:sldMk cId="1383946840" sldId="262"/>
            <ac:spMk id="2" creationId="{6D36947B-77E1-ECEB-6BFB-2EA5CB77A453}"/>
          </ac:spMkLst>
        </pc:spChg>
        <pc:spChg chg="mod">
          <ac:chgData name="Maria Cruz Bartolome" userId="734d8c82-86a7-4ddd-87ed-b2c284c35204" providerId="ADAL" clId="{92839EC5-8A1A-4E74-B8F1-0EB5D7ED0CCE}" dt="2024-02-16T10:23:22.239" v="5729" actId="6549"/>
          <ac:spMkLst>
            <pc:docMk/>
            <pc:sldMk cId="1383946840" sldId="262"/>
            <ac:spMk id="3" creationId="{807D1E94-84CA-4556-2F8D-7A40E1652344}"/>
          </ac:spMkLst>
        </pc:spChg>
      </pc:sldChg>
      <pc:sldChg chg="modSp add mod ord">
        <pc:chgData name="Maria Cruz Bartolome" userId="734d8c82-86a7-4ddd-87ed-b2c284c35204" providerId="ADAL" clId="{92839EC5-8A1A-4E74-B8F1-0EB5D7ED0CCE}" dt="2024-02-16T10:25:14.609" v="6061" actId="15"/>
        <pc:sldMkLst>
          <pc:docMk/>
          <pc:sldMk cId="3883912222" sldId="263"/>
        </pc:sldMkLst>
        <pc:spChg chg="mod">
          <ac:chgData name="Maria Cruz Bartolome" userId="734d8c82-86a7-4ddd-87ed-b2c284c35204" providerId="ADAL" clId="{92839EC5-8A1A-4E74-B8F1-0EB5D7ED0CCE}" dt="2024-02-15T17:37:38.900" v="4126" actId="13926"/>
          <ac:spMkLst>
            <pc:docMk/>
            <pc:sldMk cId="3883912222" sldId="263"/>
            <ac:spMk id="2" creationId="{6D36947B-77E1-ECEB-6BFB-2EA5CB77A453}"/>
          </ac:spMkLst>
        </pc:spChg>
        <pc:spChg chg="mod">
          <ac:chgData name="Maria Cruz Bartolome" userId="734d8c82-86a7-4ddd-87ed-b2c284c35204" providerId="ADAL" clId="{92839EC5-8A1A-4E74-B8F1-0EB5D7ED0CCE}" dt="2024-02-16T10:25:14.609" v="6061" actId="15"/>
          <ac:spMkLst>
            <pc:docMk/>
            <pc:sldMk cId="3883912222" sldId="263"/>
            <ac:spMk id="3" creationId="{807D1E94-84CA-4556-2F8D-7A40E1652344}"/>
          </ac:spMkLst>
        </pc:spChg>
      </pc:sldChg>
      <pc:sldChg chg="addSp modSp new mod addCm delCm modCm">
        <pc:chgData name="Maria Cruz Bartolome" userId="734d8c82-86a7-4ddd-87ed-b2c284c35204" providerId="ADAL" clId="{92839EC5-8A1A-4E74-B8F1-0EB5D7ED0CCE}" dt="2024-02-16T09:18:19.754" v="5696"/>
        <pc:sldMkLst>
          <pc:docMk/>
          <pc:sldMk cId="2154850490" sldId="264"/>
        </pc:sldMkLst>
        <pc:spChg chg="mod">
          <ac:chgData name="Maria Cruz Bartolome" userId="734d8c82-86a7-4ddd-87ed-b2c284c35204" providerId="ADAL" clId="{92839EC5-8A1A-4E74-B8F1-0EB5D7ED0CCE}" dt="2024-02-15T17:37:43.581" v="4127" actId="13926"/>
          <ac:spMkLst>
            <pc:docMk/>
            <pc:sldMk cId="2154850490" sldId="264"/>
            <ac:spMk id="2" creationId="{473FEDD8-028E-62EC-9570-CB0B7A920FD8}"/>
          </ac:spMkLst>
        </pc:spChg>
        <pc:spChg chg="mod">
          <ac:chgData name="Maria Cruz Bartolome" userId="734d8c82-86a7-4ddd-87ed-b2c284c35204" providerId="ADAL" clId="{92839EC5-8A1A-4E74-B8F1-0EB5D7ED0CCE}" dt="2024-02-16T09:15:53.100" v="5640" actId="14100"/>
          <ac:spMkLst>
            <pc:docMk/>
            <pc:sldMk cId="2154850490" sldId="264"/>
            <ac:spMk id="3" creationId="{6E3B7E38-F811-02D0-074D-2F67E2C487A4}"/>
          </ac:spMkLst>
        </pc:spChg>
        <pc:graphicFrameChg chg="add mod modGraphic">
          <ac:chgData name="Maria Cruz Bartolome" userId="734d8c82-86a7-4ddd-87ed-b2c284c35204" providerId="ADAL" clId="{92839EC5-8A1A-4E74-B8F1-0EB5D7ED0CCE}" dt="2024-02-16T09:18:19.754" v="5696"/>
          <ac:graphicFrameMkLst>
            <pc:docMk/>
            <pc:sldMk cId="2154850490" sldId="264"/>
            <ac:graphicFrameMk id="4" creationId="{C70A66B0-E137-0F1E-C409-6DAC6BD2D7FF}"/>
          </ac:graphicFrameMkLst>
        </pc:graphicFrameChg>
        <pc:extLst>
          <p:ext xmlns:p="http://schemas.openxmlformats.org/presentationml/2006/main" uri="{D6D511B9-2390-475A-947B-AFAB55BFBCF1}">
            <pc226:cmChg xmlns:pc226="http://schemas.microsoft.com/office/powerpoint/2022/06/main/command" chg="add del mod">
              <pc226:chgData name="Maria Cruz Bartolome" userId="734d8c82-86a7-4ddd-87ed-b2c284c35204" providerId="ADAL" clId="{92839EC5-8A1A-4E74-B8F1-0EB5D7ED0CCE}" dt="2024-02-15T17:38:23.185" v="4132"/>
              <pc2:cmMkLst xmlns:pc2="http://schemas.microsoft.com/office/powerpoint/2019/9/main/command">
                <pc:docMk/>
                <pc:sldMk cId="2154850490" sldId="264"/>
                <pc2:cmMk id="{7AACD6EA-3C1C-4E4F-A570-23B125988DEF}"/>
              </pc2:cmMkLst>
            </pc226:cmChg>
          </p:ext>
        </pc:extLst>
      </pc:sldChg>
      <pc:sldChg chg="addSp delSp modSp add mod">
        <pc:chgData name="Maria Cruz Bartolome" userId="734d8c82-86a7-4ddd-87ed-b2c284c35204" providerId="ADAL" clId="{92839EC5-8A1A-4E74-B8F1-0EB5D7ED0CCE}" dt="2024-02-16T07:33:24.481" v="5623" actId="14100"/>
        <pc:sldMkLst>
          <pc:docMk/>
          <pc:sldMk cId="1186284168" sldId="265"/>
        </pc:sldMkLst>
        <pc:spChg chg="mod">
          <ac:chgData name="Maria Cruz Bartolome" userId="734d8c82-86a7-4ddd-87ed-b2c284c35204" providerId="ADAL" clId="{92839EC5-8A1A-4E74-B8F1-0EB5D7ED0CCE}" dt="2024-02-16T07:32:11.892" v="5532" actId="404"/>
          <ac:spMkLst>
            <pc:docMk/>
            <pc:sldMk cId="1186284168" sldId="265"/>
            <ac:spMk id="2" creationId="{6D36947B-77E1-ECEB-6BFB-2EA5CB77A453}"/>
          </ac:spMkLst>
        </pc:spChg>
        <pc:spChg chg="del mod">
          <ac:chgData name="Maria Cruz Bartolome" userId="734d8c82-86a7-4ddd-87ed-b2c284c35204" providerId="ADAL" clId="{92839EC5-8A1A-4E74-B8F1-0EB5D7ED0CCE}" dt="2024-02-15T17:50:52.509" v="4887" actId="478"/>
          <ac:spMkLst>
            <pc:docMk/>
            <pc:sldMk cId="1186284168" sldId="265"/>
            <ac:spMk id="3" creationId="{807D1E94-84CA-4556-2F8D-7A40E1652344}"/>
          </ac:spMkLst>
        </pc:spChg>
        <pc:spChg chg="add mod">
          <ac:chgData name="Maria Cruz Bartolome" userId="734d8c82-86a7-4ddd-87ed-b2c284c35204" providerId="ADAL" clId="{92839EC5-8A1A-4E74-B8F1-0EB5D7ED0CCE}" dt="2024-02-16T07:31:57.017" v="5529" actId="1036"/>
          <ac:spMkLst>
            <pc:docMk/>
            <pc:sldMk cId="1186284168" sldId="265"/>
            <ac:spMk id="4" creationId="{52FC27BA-C997-32AE-0F3B-5E01A72C6765}"/>
          </ac:spMkLst>
        </pc:spChg>
        <pc:spChg chg="add mod">
          <ac:chgData name="Maria Cruz Bartolome" userId="734d8c82-86a7-4ddd-87ed-b2c284c35204" providerId="ADAL" clId="{92839EC5-8A1A-4E74-B8F1-0EB5D7ED0CCE}" dt="2024-02-16T07:31:57.017" v="5529" actId="1036"/>
          <ac:spMkLst>
            <pc:docMk/>
            <pc:sldMk cId="1186284168" sldId="265"/>
            <ac:spMk id="5" creationId="{61485D62-CAE0-AA56-6AD0-A472613EA7D6}"/>
          </ac:spMkLst>
        </pc:spChg>
        <pc:spChg chg="add mod">
          <ac:chgData name="Maria Cruz Bartolome" userId="734d8c82-86a7-4ddd-87ed-b2c284c35204" providerId="ADAL" clId="{92839EC5-8A1A-4E74-B8F1-0EB5D7ED0CCE}" dt="2024-02-16T07:31:57.017" v="5529" actId="1036"/>
          <ac:spMkLst>
            <pc:docMk/>
            <pc:sldMk cId="1186284168" sldId="265"/>
            <ac:spMk id="8" creationId="{ABDCC86A-0C0A-18F8-3052-F0871D4D3A0A}"/>
          </ac:spMkLst>
        </pc:spChg>
        <pc:spChg chg="add mod">
          <ac:chgData name="Maria Cruz Bartolome" userId="734d8c82-86a7-4ddd-87ed-b2c284c35204" providerId="ADAL" clId="{92839EC5-8A1A-4E74-B8F1-0EB5D7ED0CCE}" dt="2024-02-16T07:31:57.017" v="5529" actId="1036"/>
          <ac:spMkLst>
            <pc:docMk/>
            <pc:sldMk cId="1186284168" sldId="265"/>
            <ac:spMk id="9" creationId="{67E3F5F1-B266-7E46-9310-1EB75B52A00C}"/>
          </ac:spMkLst>
        </pc:spChg>
        <pc:spChg chg="add mod">
          <ac:chgData name="Maria Cruz Bartolome" userId="734d8c82-86a7-4ddd-87ed-b2c284c35204" providerId="ADAL" clId="{92839EC5-8A1A-4E74-B8F1-0EB5D7ED0CCE}" dt="2024-02-16T07:33:24.481" v="5623" actId="14100"/>
          <ac:spMkLst>
            <pc:docMk/>
            <pc:sldMk cId="1186284168" sldId="265"/>
            <ac:spMk id="10" creationId="{26C932C1-173E-B621-191C-D97212664D1B}"/>
          </ac:spMkLst>
        </pc:spChg>
        <pc:spChg chg="add mod">
          <ac:chgData name="Maria Cruz Bartolome" userId="734d8c82-86a7-4ddd-87ed-b2c284c35204" providerId="ADAL" clId="{92839EC5-8A1A-4E74-B8F1-0EB5D7ED0CCE}" dt="2024-02-16T07:31:57.017" v="5529" actId="1036"/>
          <ac:spMkLst>
            <pc:docMk/>
            <pc:sldMk cId="1186284168" sldId="265"/>
            <ac:spMk id="11" creationId="{89C92065-D8A6-78E3-D9B5-3CC4AD26724A}"/>
          </ac:spMkLst>
        </pc:spChg>
        <pc:spChg chg="add del mod">
          <ac:chgData name="Maria Cruz Bartolome" userId="734d8c82-86a7-4ddd-87ed-b2c284c35204" providerId="ADAL" clId="{92839EC5-8A1A-4E74-B8F1-0EB5D7ED0CCE}" dt="2024-02-15T17:50:59.081" v="4888" actId="478"/>
          <ac:spMkLst>
            <pc:docMk/>
            <pc:sldMk cId="1186284168" sldId="265"/>
            <ac:spMk id="13" creationId="{87C5C641-1644-C3AB-46FF-5948C3577716}"/>
          </ac:spMkLst>
        </pc:spChg>
        <pc:spChg chg="add mod">
          <ac:chgData name="Maria Cruz Bartolome" userId="734d8c82-86a7-4ddd-87ed-b2c284c35204" providerId="ADAL" clId="{92839EC5-8A1A-4E74-B8F1-0EB5D7ED0CCE}" dt="2024-02-16T07:31:57.017" v="5529" actId="1036"/>
          <ac:spMkLst>
            <pc:docMk/>
            <pc:sldMk cId="1186284168" sldId="265"/>
            <ac:spMk id="17" creationId="{A1EA60AF-A7BD-47DD-D2FE-E395EDDC7287}"/>
          </ac:spMkLst>
        </pc:spChg>
        <pc:spChg chg="add mod">
          <ac:chgData name="Maria Cruz Bartolome" userId="734d8c82-86a7-4ddd-87ed-b2c284c35204" providerId="ADAL" clId="{92839EC5-8A1A-4E74-B8F1-0EB5D7ED0CCE}" dt="2024-02-16T07:31:57.017" v="5529" actId="1036"/>
          <ac:spMkLst>
            <pc:docMk/>
            <pc:sldMk cId="1186284168" sldId="265"/>
            <ac:spMk id="19" creationId="{85E01CC2-E6B2-776B-237B-9E9CBD811465}"/>
          </ac:spMkLst>
        </pc:spChg>
        <pc:spChg chg="add del mod">
          <ac:chgData name="Maria Cruz Bartolome" userId="734d8c82-86a7-4ddd-87ed-b2c284c35204" providerId="ADAL" clId="{92839EC5-8A1A-4E74-B8F1-0EB5D7ED0CCE}" dt="2024-02-16T00:52:38.359" v="5274" actId="478"/>
          <ac:spMkLst>
            <pc:docMk/>
            <pc:sldMk cId="1186284168" sldId="265"/>
            <ac:spMk id="22" creationId="{FD7792C8-6C38-B937-EE12-8FA5470E8D28}"/>
          </ac:spMkLst>
        </pc:spChg>
        <pc:spChg chg="add del mod">
          <ac:chgData name="Maria Cruz Bartolome" userId="734d8c82-86a7-4ddd-87ed-b2c284c35204" providerId="ADAL" clId="{92839EC5-8A1A-4E74-B8F1-0EB5D7ED0CCE}" dt="2024-02-16T00:52:38.359" v="5274" actId="478"/>
          <ac:spMkLst>
            <pc:docMk/>
            <pc:sldMk cId="1186284168" sldId="265"/>
            <ac:spMk id="26" creationId="{B8528D3A-CAE1-E65B-2D12-3D3094EB471F}"/>
          </ac:spMkLst>
        </pc:spChg>
        <pc:spChg chg="add del mod">
          <ac:chgData name="Maria Cruz Bartolome" userId="734d8c82-86a7-4ddd-87ed-b2c284c35204" providerId="ADAL" clId="{92839EC5-8A1A-4E74-B8F1-0EB5D7ED0CCE}" dt="2024-02-16T00:48:07.287" v="5225" actId="478"/>
          <ac:spMkLst>
            <pc:docMk/>
            <pc:sldMk cId="1186284168" sldId="265"/>
            <ac:spMk id="29" creationId="{DBD0C656-F9ED-3617-323B-548D1F804301}"/>
          </ac:spMkLst>
        </pc:spChg>
        <pc:spChg chg="add mod">
          <ac:chgData name="Maria Cruz Bartolome" userId="734d8c82-86a7-4ddd-87ed-b2c284c35204" providerId="ADAL" clId="{92839EC5-8A1A-4E74-B8F1-0EB5D7ED0CCE}" dt="2024-02-16T07:31:57.017" v="5529" actId="1036"/>
          <ac:spMkLst>
            <pc:docMk/>
            <pc:sldMk cId="1186284168" sldId="265"/>
            <ac:spMk id="35" creationId="{21A1684A-7EBB-68BF-C9D1-FA639B6E337B}"/>
          </ac:spMkLst>
        </pc:spChg>
        <pc:cxnChg chg="add mod">
          <ac:chgData name="Maria Cruz Bartolome" userId="734d8c82-86a7-4ddd-87ed-b2c284c35204" providerId="ADAL" clId="{92839EC5-8A1A-4E74-B8F1-0EB5D7ED0CCE}" dt="2024-02-16T07:31:57.017" v="5529" actId="1036"/>
          <ac:cxnSpMkLst>
            <pc:docMk/>
            <pc:sldMk cId="1186284168" sldId="265"/>
            <ac:cxnSpMk id="7" creationId="{4BD6DB5C-A0E0-F1CA-634A-CCEB9DA5BA78}"/>
          </ac:cxnSpMkLst>
        </pc:cxnChg>
        <pc:cxnChg chg="add mod">
          <ac:chgData name="Maria Cruz Bartolome" userId="734d8c82-86a7-4ddd-87ed-b2c284c35204" providerId="ADAL" clId="{92839EC5-8A1A-4E74-B8F1-0EB5D7ED0CCE}" dt="2024-02-16T07:31:57.017" v="5529" actId="1036"/>
          <ac:cxnSpMkLst>
            <pc:docMk/>
            <pc:sldMk cId="1186284168" sldId="265"/>
            <ac:cxnSpMk id="15" creationId="{8D3BE514-0C1E-653D-DE13-4F89883EE3CD}"/>
          </ac:cxnSpMkLst>
        </pc:cxnChg>
        <pc:cxnChg chg="add mod">
          <ac:chgData name="Maria Cruz Bartolome" userId="734d8c82-86a7-4ddd-87ed-b2c284c35204" providerId="ADAL" clId="{92839EC5-8A1A-4E74-B8F1-0EB5D7ED0CCE}" dt="2024-02-16T07:31:57.017" v="5529" actId="1036"/>
          <ac:cxnSpMkLst>
            <pc:docMk/>
            <pc:sldMk cId="1186284168" sldId="265"/>
            <ac:cxnSpMk id="18" creationId="{F5A4CA3B-FC8A-CE98-C002-3C3A678D999B}"/>
          </ac:cxnSpMkLst>
        </pc:cxnChg>
        <pc:cxnChg chg="add del mod">
          <ac:chgData name="Maria Cruz Bartolome" userId="734d8c82-86a7-4ddd-87ed-b2c284c35204" providerId="ADAL" clId="{92839EC5-8A1A-4E74-B8F1-0EB5D7ED0CCE}" dt="2024-02-16T00:52:38.359" v="5274" actId="478"/>
          <ac:cxnSpMkLst>
            <pc:docMk/>
            <pc:sldMk cId="1186284168" sldId="265"/>
            <ac:cxnSpMk id="21" creationId="{277FCB8D-2519-99A3-D25B-707C7B8EEBC2}"/>
          </ac:cxnSpMkLst>
        </pc:cxnChg>
        <pc:cxnChg chg="add del mod">
          <ac:chgData name="Maria Cruz Bartolome" userId="734d8c82-86a7-4ddd-87ed-b2c284c35204" providerId="ADAL" clId="{92839EC5-8A1A-4E74-B8F1-0EB5D7ED0CCE}" dt="2024-02-16T00:52:38.359" v="5274" actId="478"/>
          <ac:cxnSpMkLst>
            <pc:docMk/>
            <pc:sldMk cId="1186284168" sldId="265"/>
            <ac:cxnSpMk id="25" creationId="{A5AE8208-842F-2302-4FF9-B143B9CFC76E}"/>
          </ac:cxnSpMkLst>
        </pc:cxnChg>
        <pc:cxnChg chg="add mod">
          <ac:chgData name="Maria Cruz Bartolome" userId="734d8c82-86a7-4ddd-87ed-b2c284c35204" providerId="ADAL" clId="{92839EC5-8A1A-4E74-B8F1-0EB5D7ED0CCE}" dt="2024-02-16T07:31:57.017" v="5529" actId="1036"/>
          <ac:cxnSpMkLst>
            <pc:docMk/>
            <pc:sldMk cId="1186284168" sldId="265"/>
            <ac:cxnSpMk id="34" creationId="{6CA2DAF3-1743-87C8-2EBE-3FD442C485D1}"/>
          </ac:cxnSpMkLst>
        </pc:cxnChg>
      </pc:sldChg>
    </pc:docChg>
  </pc:docChgLst>
  <pc:docChgLst>
    <pc:chgData name="Thomas Belling (Nokia)" userId="38e53bf5-7a59-41ec-8bf1-bf611b810166" providerId="ADAL" clId="{38FE69ED-88A0-4193-9D9F-F05950CA987C}"/>
    <pc:docChg chg="undo custSel addSld delSld modSld sldOrd">
      <pc:chgData name="Thomas Belling (Nokia)" userId="38e53bf5-7a59-41ec-8bf1-bf611b810166" providerId="ADAL" clId="{38FE69ED-88A0-4193-9D9F-F05950CA987C}" dt="2024-02-19T12:26:03.481" v="2438"/>
      <pc:docMkLst>
        <pc:docMk/>
      </pc:docMkLst>
      <pc:sldChg chg="modSp mod">
        <pc:chgData name="Thomas Belling (Nokia)" userId="38e53bf5-7a59-41ec-8bf1-bf611b810166" providerId="ADAL" clId="{38FE69ED-88A0-4193-9D9F-F05950CA987C}" dt="2024-02-16T23:34:34.756" v="2420" actId="13926"/>
        <pc:sldMkLst>
          <pc:docMk/>
          <pc:sldMk cId="3760941028" sldId="256"/>
        </pc:sldMkLst>
        <pc:spChg chg="mod">
          <ac:chgData name="Thomas Belling (Nokia)" userId="38e53bf5-7a59-41ec-8bf1-bf611b810166" providerId="ADAL" clId="{38FE69ED-88A0-4193-9D9F-F05950CA987C}" dt="2024-02-16T23:34:34.756" v="2420" actId="13926"/>
          <ac:spMkLst>
            <pc:docMk/>
            <pc:sldMk cId="3760941028" sldId="256"/>
            <ac:spMk id="3" creationId="{A2048E4F-7AB2-AD8D-F801-898489B60828}"/>
          </ac:spMkLst>
        </pc:spChg>
      </pc:sldChg>
      <pc:sldChg chg="del">
        <pc:chgData name="Thomas Belling (Nokia)" userId="38e53bf5-7a59-41ec-8bf1-bf611b810166" providerId="ADAL" clId="{38FE69ED-88A0-4193-9D9F-F05950CA987C}" dt="2024-02-16T15:40:55.298" v="1383" actId="47"/>
        <pc:sldMkLst>
          <pc:docMk/>
          <pc:sldMk cId="33593010" sldId="258"/>
        </pc:sldMkLst>
      </pc:sldChg>
      <pc:sldChg chg="modSp add mod">
        <pc:chgData name="Thomas Belling (Nokia)" userId="38e53bf5-7a59-41ec-8bf1-bf611b810166" providerId="ADAL" clId="{38FE69ED-88A0-4193-9D9F-F05950CA987C}" dt="2024-02-16T23:35:04.931" v="2424" actId="14100"/>
        <pc:sldMkLst>
          <pc:docMk/>
          <pc:sldMk cId="2557426457" sldId="259"/>
        </pc:sldMkLst>
        <pc:spChg chg="mod">
          <ac:chgData name="Thomas Belling (Nokia)" userId="38e53bf5-7a59-41ec-8bf1-bf611b810166" providerId="ADAL" clId="{38FE69ED-88A0-4193-9D9F-F05950CA987C}" dt="2024-02-16T23:35:04.931" v="2424" actId="14100"/>
          <ac:spMkLst>
            <pc:docMk/>
            <pc:sldMk cId="2557426457" sldId="259"/>
            <ac:spMk id="2" creationId="{E24907FC-E48D-CDE5-6EBB-911577E032C9}"/>
          </ac:spMkLst>
        </pc:spChg>
        <pc:spChg chg="mod">
          <ac:chgData name="Thomas Belling (Nokia)" userId="38e53bf5-7a59-41ec-8bf1-bf611b810166" providerId="ADAL" clId="{38FE69ED-88A0-4193-9D9F-F05950CA987C}" dt="2024-02-16T15:10:15.944" v="370" actId="1076"/>
          <ac:spMkLst>
            <pc:docMk/>
            <pc:sldMk cId="2557426457" sldId="259"/>
            <ac:spMk id="7" creationId="{CFE359B8-AAF1-5C29-5A30-340D263DC358}"/>
          </ac:spMkLst>
        </pc:spChg>
      </pc:sldChg>
      <pc:sldChg chg="modSp mod ord">
        <pc:chgData name="Thomas Belling (Nokia)" userId="38e53bf5-7a59-41ec-8bf1-bf611b810166" providerId="ADAL" clId="{38FE69ED-88A0-4193-9D9F-F05950CA987C}" dt="2024-02-16T16:16:57.181" v="2409" actId="20577"/>
        <pc:sldMkLst>
          <pc:docMk/>
          <pc:sldMk cId="3896663828" sldId="261"/>
        </pc:sldMkLst>
        <pc:graphicFrameChg chg="mod modGraphic">
          <ac:chgData name="Thomas Belling (Nokia)" userId="38e53bf5-7a59-41ec-8bf1-bf611b810166" providerId="ADAL" clId="{38FE69ED-88A0-4193-9D9F-F05950CA987C}" dt="2024-02-16T16:16:57.181" v="2409" actId="20577"/>
          <ac:graphicFrameMkLst>
            <pc:docMk/>
            <pc:sldMk cId="3896663828" sldId="261"/>
            <ac:graphicFrameMk id="6" creationId="{329962D2-26CF-4950-D4C7-6B8DEA23094D}"/>
          </ac:graphicFrameMkLst>
        </pc:graphicFrameChg>
      </pc:sldChg>
      <pc:sldChg chg="del">
        <pc:chgData name="Thomas Belling (Nokia)" userId="38e53bf5-7a59-41ec-8bf1-bf611b810166" providerId="ADAL" clId="{38FE69ED-88A0-4193-9D9F-F05950CA987C}" dt="2024-02-16T15:25:53.198" v="1004" actId="47"/>
        <pc:sldMkLst>
          <pc:docMk/>
          <pc:sldMk cId="1383946840" sldId="262"/>
        </pc:sldMkLst>
      </pc:sldChg>
      <pc:sldChg chg="modSp del mod">
        <pc:chgData name="Thomas Belling (Nokia)" userId="38e53bf5-7a59-41ec-8bf1-bf611b810166" providerId="ADAL" clId="{38FE69ED-88A0-4193-9D9F-F05950CA987C}" dt="2024-02-16T15:40:55.298" v="1383" actId="47"/>
        <pc:sldMkLst>
          <pc:docMk/>
          <pc:sldMk cId="3883912222" sldId="263"/>
        </pc:sldMkLst>
        <pc:spChg chg="mod">
          <ac:chgData name="Thomas Belling (Nokia)" userId="38e53bf5-7a59-41ec-8bf1-bf611b810166" providerId="ADAL" clId="{38FE69ED-88A0-4193-9D9F-F05950CA987C}" dt="2024-02-16T15:37:01.713" v="1241" actId="14100"/>
          <ac:spMkLst>
            <pc:docMk/>
            <pc:sldMk cId="3883912222" sldId="263"/>
            <ac:spMk id="3" creationId="{807D1E94-84CA-4556-2F8D-7A40E1652344}"/>
          </ac:spMkLst>
        </pc:spChg>
      </pc:sldChg>
      <pc:sldChg chg="modSp mod ord">
        <pc:chgData name="Thomas Belling (Nokia)" userId="38e53bf5-7a59-41ec-8bf1-bf611b810166" providerId="ADAL" clId="{38FE69ED-88A0-4193-9D9F-F05950CA987C}" dt="2024-02-19T12:21:49.060" v="2435" actId="20577"/>
        <pc:sldMkLst>
          <pc:docMk/>
          <pc:sldMk cId="2154850490" sldId="264"/>
        </pc:sldMkLst>
        <pc:spChg chg="mod">
          <ac:chgData name="Thomas Belling (Nokia)" userId="38e53bf5-7a59-41ec-8bf1-bf611b810166" providerId="ADAL" clId="{38FE69ED-88A0-4193-9D9F-F05950CA987C}" dt="2024-02-16T16:02:00.913" v="2139" actId="20577"/>
          <ac:spMkLst>
            <pc:docMk/>
            <pc:sldMk cId="2154850490" sldId="264"/>
            <ac:spMk id="2" creationId="{473FEDD8-028E-62EC-9570-CB0B7A920FD8}"/>
          </ac:spMkLst>
        </pc:spChg>
        <pc:spChg chg="mod">
          <ac:chgData name="Thomas Belling (Nokia)" userId="38e53bf5-7a59-41ec-8bf1-bf611b810166" providerId="ADAL" clId="{38FE69ED-88A0-4193-9D9F-F05950CA987C}" dt="2024-02-16T15:53:00.580" v="1705" actId="14100"/>
          <ac:spMkLst>
            <pc:docMk/>
            <pc:sldMk cId="2154850490" sldId="264"/>
            <ac:spMk id="3" creationId="{6E3B7E38-F811-02D0-074D-2F67E2C487A4}"/>
          </ac:spMkLst>
        </pc:spChg>
        <pc:graphicFrameChg chg="mod modGraphic">
          <ac:chgData name="Thomas Belling (Nokia)" userId="38e53bf5-7a59-41ec-8bf1-bf611b810166" providerId="ADAL" clId="{38FE69ED-88A0-4193-9D9F-F05950CA987C}" dt="2024-02-19T12:21:49.060" v="2435" actId="20577"/>
          <ac:graphicFrameMkLst>
            <pc:docMk/>
            <pc:sldMk cId="2154850490" sldId="264"/>
            <ac:graphicFrameMk id="4" creationId="{C70A66B0-E137-0F1E-C409-6DAC6BD2D7FF}"/>
          </ac:graphicFrameMkLst>
        </pc:graphicFrameChg>
      </pc:sldChg>
      <pc:sldChg chg="addSp modSp mod ord">
        <pc:chgData name="Thomas Belling (Nokia)" userId="38e53bf5-7a59-41ec-8bf1-bf611b810166" providerId="ADAL" clId="{38FE69ED-88A0-4193-9D9F-F05950CA987C}" dt="2024-02-16T16:09:02.668" v="2267" actId="14100"/>
        <pc:sldMkLst>
          <pc:docMk/>
          <pc:sldMk cId="1186284168" sldId="265"/>
        </pc:sldMkLst>
        <pc:spChg chg="mod">
          <ac:chgData name="Thomas Belling (Nokia)" userId="38e53bf5-7a59-41ec-8bf1-bf611b810166" providerId="ADAL" clId="{38FE69ED-88A0-4193-9D9F-F05950CA987C}" dt="2024-02-16T16:04:43.638" v="2242" actId="20577"/>
          <ac:spMkLst>
            <pc:docMk/>
            <pc:sldMk cId="1186284168" sldId="265"/>
            <ac:spMk id="2" creationId="{6D36947B-77E1-ECEB-6BFB-2EA5CB77A453}"/>
          </ac:spMkLst>
        </pc:spChg>
        <pc:spChg chg="mod">
          <ac:chgData name="Thomas Belling (Nokia)" userId="38e53bf5-7a59-41ec-8bf1-bf611b810166" providerId="ADAL" clId="{38FE69ED-88A0-4193-9D9F-F05950CA987C}" dt="2024-02-16T16:03:30.884" v="2171" actId="1036"/>
          <ac:spMkLst>
            <pc:docMk/>
            <pc:sldMk cId="1186284168" sldId="265"/>
            <ac:spMk id="4" creationId="{52FC27BA-C997-32AE-0F3B-5E01A72C6765}"/>
          </ac:spMkLst>
        </pc:spChg>
        <pc:spChg chg="mod">
          <ac:chgData name="Thomas Belling (Nokia)" userId="38e53bf5-7a59-41ec-8bf1-bf611b810166" providerId="ADAL" clId="{38FE69ED-88A0-4193-9D9F-F05950CA987C}" dt="2024-02-16T16:03:30.884" v="2171" actId="1036"/>
          <ac:spMkLst>
            <pc:docMk/>
            <pc:sldMk cId="1186284168" sldId="265"/>
            <ac:spMk id="5" creationId="{61485D62-CAE0-AA56-6AD0-A472613EA7D6}"/>
          </ac:spMkLst>
        </pc:spChg>
        <pc:spChg chg="mod">
          <ac:chgData name="Thomas Belling (Nokia)" userId="38e53bf5-7a59-41ec-8bf1-bf611b810166" providerId="ADAL" clId="{38FE69ED-88A0-4193-9D9F-F05950CA987C}" dt="2024-02-16T16:03:30.884" v="2171" actId="1036"/>
          <ac:spMkLst>
            <pc:docMk/>
            <pc:sldMk cId="1186284168" sldId="265"/>
            <ac:spMk id="8" creationId="{ABDCC86A-0C0A-18F8-3052-F0871D4D3A0A}"/>
          </ac:spMkLst>
        </pc:spChg>
        <pc:spChg chg="mod">
          <ac:chgData name="Thomas Belling (Nokia)" userId="38e53bf5-7a59-41ec-8bf1-bf611b810166" providerId="ADAL" clId="{38FE69ED-88A0-4193-9D9F-F05950CA987C}" dt="2024-02-16T16:03:30.884" v="2171" actId="1036"/>
          <ac:spMkLst>
            <pc:docMk/>
            <pc:sldMk cId="1186284168" sldId="265"/>
            <ac:spMk id="9" creationId="{67E3F5F1-B266-7E46-9310-1EB75B52A00C}"/>
          </ac:spMkLst>
        </pc:spChg>
        <pc:spChg chg="mod">
          <ac:chgData name="Thomas Belling (Nokia)" userId="38e53bf5-7a59-41ec-8bf1-bf611b810166" providerId="ADAL" clId="{38FE69ED-88A0-4193-9D9F-F05950CA987C}" dt="2024-02-16T16:03:30.884" v="2171" actId="1036"/>
          <ac:spMkLst>
            <pc:docMk/>
            <pc:sldMk cId="1186284168" sldId="265"/>
            <ac:spMk id="10" creationId="{26C932C1-173E-B621-191C-D97212664D1B}"/>
          </ac:spMkLst>
        </pc:spChg>
        <pc:spChg chg="mod">
          <ac:chgData name="Thomas Belling (Nokia)" userId="38e53bf5-7a59-41ec-8bf1-bf611b810166" providerId="ADAL" clId="{38FE69ED-88A0-4193-9D9F-F05950CA987C}" dt="2024-02-16T16:03:30.884" v="2171" actId="1036"/>
          <ac:spMkLst>
            <pc:docMk/>
            <pc:sldMk cId="1186284168" sldId="265"/>
            <ac:spMk id="11" creationId="{89C92065-D8A6-78E3-D9B5-3CC4AD26724A}"/>
          </ac:spMkLst>
        </pc:spChg>
        <pc:spChg chg="add mod">
          <ac:chgData name="Thomas Belling (Nokia)" userId="38e53bf5-7a59-41ec-8bf1-bf611b810166" providerId="ADAL" clId="{38FE69ED-88A0-4193-9D9F-F05950CA987C}" dt="2024-02-16T16:09:02.668" v="2267" actId="14100"/>
          <ac:spMkLst>
            <pc:docMk/>
            <pc:sldMk cId="1186284168" sldId="265"/>
            <ac:spMk id="16" creationId="{647870A6-662A-F305-CC8D-E9B0DEC051CE}"/>
          </ac:spMkLst>
        </pc:spChg>
        <pc:spChg chg="mod">
          <ac:chgData name="Thomas Belling (Nokia)" userId="38e53bf5-7a59-41ec-8bf1-bf611b810166" providerId="ADAL" clId="{38FE69ED-88A0-4193-9D9F-F05950CA987C}" dt="2024-02-16T16:03:30.884" v="2171" actId="1036"/>
          <ac:spMkLst>
            <pc:docMk/>
            <pc:sldMk cId="1186284168" sldId="265"/>
            <ac:spMk id="17" creationId="{A1EA60AF-A7BD-47DD-D2FE-E395EDDC7287}"/>
          </ac:spMkLst>
        </pc:spChg>
        <pc:spChg chg="mod">
          <ac:chgData name="Thomas Belling (Nokia)" userId="38e53bf5-7a59-41ec-8bf1-bf611b810166" providerId="ADAL" clId="{38FE69ED-88A0-4193-9D9F-F05950CA987C}" dt="2024-02-16T16:03:30.884" v="2171" actId="1036"/>
          <ac:spMkLst>
            <pc:docMk/>
            <pc:sldMk cId="1186284168" sldId="265"/>
            <ac:spMk id="19" creationId="{85E01CC2-E6B2-776B-237B-9E9CBD811465}"/>
          </ac:spMkLst>
        </pc:spChg>
        <pc:spChg chg="mod">
          <ac:chgData name="Thomas Belling (Nokia)" userId="38e53bf5-7a59-41ec-8bf1-bf611b810166" providerId="ADAL" clId="{38FE69ED-88A0-4193-9D9F-F05950CA987C}" dt="2024-02-16T16:03:30.884" v="2171" actId="1036"/>
          <ac:spMkLst>
            <pc:docMk/>
            <pc:sldMk cId="1186284168" sldId="265"/>
            <ac:spMk id="35" creationId="{21A1684A-7EBB-68BF-C9D1-FA639B6E337B}"/>
          </ac:spMkLst>
        </pc:spChg>
        <pc:cxnChg chg="mod">
          <ac:chgData name="Thomas Belling (Nokia)" userId="38e53bf5-7a59-41ec-8bf1-bf611b810166" providerId="ADAL" clId="{38FE69ED-88A0-4193-9D9F-F05950CA987C}" dt="2024-02-16T16:03:41.477" v="2216" actId="1036"/>
          <ac:cxnSpMkLst>
            <pc:docMk/>
            <pc:sldMk cId="1186284168" sldId="265"/>
            <ac:cxnSpMk id="7" creationId="{4BD6DB5C-A0E0-F1CA-634A-CCEB9DA5BA78}"/>
          </ac:cxnSpMkLst>
        </pc:cxnChg>
        <pc:cxnChg chg="mod">
          <ac:chgData name="Thomas Belling (Nokia)" userId="38e53bf5-7a59-41ec-8bf1-bf611b810166" providerId="ADAL" clId="{38FE69ED-88A0-4193-9D9F-F05950CA987C}" dt="2024-02-16T16:03:30.884" v="2171" actId="1036"/>
          <ac:cxnSpMkLst>
            <pc:docMk/>
            <pc:sldMk cId="1186284168" sldId="265"/>
            <ac:cxnSpMk id="15" creationId="{8D3BE514-0C1E-653D-DE13-4F89883EE3CD}"/>
          </ac:cxnSpMkLst>
        </pc:cxnChg>
        <pc:cxnChg chg="mod">
          <ac:chgData name="Thomas Belling (Nokia)" userId="38e53bf5-7a59-41ec-8bf1-bf611b810166" providerId="ADAL" clId="{38FE69ED-88A0-4193-9D9F-F05950CA987C}" dt="2024-02-16T16:03:30.884" v="2171" actId="1036"/>
          <ac:cxnSpMkLst>
            <pc:docMk/>
            <pc:sldMk cId="1186284168" sldId="265"/>
            <ac:cxnSpMk id="18" creationId="{F5A4CA3B-FC8A-CE98-C002-3C3A678D999B}"/>
          </ac:cxnSpMkLst>
        </pc:cxnChg>
        <pc:cxnChg chg="mod">
          <ac:chgData name="Thomas Belling (Nokia)" userId="38e53bf5-7a59-41ec-8bf1-bf611b810166" providerId="ADAL" clId="{38FE69ED-88A0-4193-9D9F-F05950CA987C}" dt="2024-02-16T16:03:30.884" v="2171" actId="1036"/>
          <ac:cxnSpMkLst>
            <pc:docMk/>
            <pc:sldMk cId="1186284168" sldId="265"/>
            <ac:cxnSpMk id="34" creationId="{6CA2DAF3-1743-87C8-2EBE-3FD442C485D1}"/>
          </ac:cxnSpMkLst>
        </pc:cxnChg>
      </pc:sldChg>
      <pc:sldChg chg="addSp delSp modSp new mod ord">
        <pc:chgData name="Thomas Belling (Nokia)" userId="38e53bf5-7a59-41ec-8bf1-bf611b810166" providerId="ADAL" clId="{38FE69ED-88A0-4193-9D9F-F05950CA987C}" dt="2024-02-16T16:04:36.888" v="2236" actId="20577"/>
        <pc:sldMkLst>
          <pc:docMk/>
          <pc:sldMk cId="3663251824" sldId="266"/>
        </pc:sldMkLst>
        <pc:spChg chg="mod">
          <ac:chgData name="Thomas Belling (Nokia)" userId="38e53bf5-7a59-41ec-8bf1-bf611b810166" providerId="ADAL" clId="{38FE69ED-88A0-4193-9D9F-F05950CA987C}" dt="2024-02-16T16:04:36.888" v="2236" actId="20577"/>
          <ac:spMkLst>
            <pc:docMk/>
            <pc:sldMk cId="3663251824" sldId="266"/>
            <ac:spMk id="2" creationId="{39E9EACC-F573-42F9-7909-00141ED15FA6}"/>
          </ac:spMkLst>
        </pc:spChg>
        <pc:spChg chg="del">
          <ac:chgData name="Thomas Belling (Nokia)" userId="38e53bf5-7a59-41ec-8bf1-bf611b810166" providerId="ADAL" clId="{38FE69ED-88A0-4193-9D9F-F05950CA987C}" dt="2024-02-16T15:03:32.613" v="172" actId="478"/>
          <ac:spMkLst>
            <pc:docMk/>
            <pc:sldMk cId="3663251824" sldId="266"/>
            <ac:spMk id="3" creationId="{FF81444E-A500-AE07-80CC-2927373640D5}"/>
          </ac:spMkLst>
        </pc:spChg>
        <pc:spChg chg="add mod">
          <ac:chgData name="Thomas Belling (Nokia)" userId="38e53bf5-7a59-41ec-8bf1-bf611b810166" providerId="ADAL" clId="{38FE69ED-88A0-4193-9D9F-F05950CA987C}" dt="2024-02-16T15:04:16.341" v="180" actId="14100"/>
          <ac:spMkLst>
            <pc:docMk/>
            <pc:sldMk cId="3663251824" sldId="266"/>
            <ac:spMk id="4" creationId="{194DB510-E2FB-F44A-EFCC-04D1DE85F7A3}"/>
          </ac:spMkLst>
        </pc:spChg>
        <pc:spChg chg="add del mod">
          <ac:chgData name="Thomas Belling (Nokia)" userId="38e53bf5-7a59-41ec-8bf1-bf611b810166" providerId="ADAL" clId="{38FE69ED-88A0-4193-9D9F-F05950CA987C}" dt="2024-02-16T15:47:27.650" v="1655"/>
          <ac:spMkLst>
            <pc:docMk/>
            <pc:sldMk cId="3663251824" sldId="266"/>
            <ac:spMk id="6" creationId="{94A8C0AC-C8C2-6DCC-7361-978E3F88DEE4}"/>
          </ac:spMkLst>
        </pc:spChg>
        <pc:spChg chg="add mod">
          <ac:chgData name="Thomas Belling (Nokia)" userId="38e53bf5-7a59-41ec-8bf1-bf611b810166" providerId="ADAL" clId="{38FE69ED-88A0-4193-9D9F-F05950CA987C}" dt="2024-02-16T15:49:10.681" v="1666" actId="14100"/>
          <ac:spMkLst>
            <pc:docMk/>
            <pc:sldMk cId="3663251824" sldId="266"/>
            <ac:spMk id="7" creationId="{FAFA4B18-E6B4-85FA-77C6-3BC6A33AA757}"/>
          </ac:spMkLst>
        </pc:spChg>
        <pc:graphicFrameChg chg="add mod">
          <ac:chgData name="Thomas Belling (Nokia)" userId="38e53bf5-7a59-41ec-8bf1-bf611b810166" providerId="ADAL" clId="{38FE69ED-88A0-4193-9D9F-F05950CA987C}" dt="2024-02-16T15:47:10.641" v="1651" actId="1076"/>
          <ac:graphicFrameMkLst>
            <pc:docMk/>
            <pc:sldMk cId="3663251824" sldId="266"/>
            <ac:graphicFrameMk id="5" creationId="{8B1D68A7-F624-7252-344D-932CD2A829D6}"/>
          </ac:graphicFrameMkLst>
        </pc:graphicFrameChg>
      </pc:sldChg>
      <pc:sldChg chg="addSp delSp modSp new del mod">
        <pc:chgData name="Thomas Belling (Nokia)" userId="38e53bf5-7a59-41ec-8bf1-bf611b810166" providerId="ADAL" clId="{38FE69ED-88A0-4193-9D9F-F05950CA987C}" dt="2024-02-19T12:21:13.229" v="2426" actId="47"/>
        <pc:sldMkLst>
          <pc:docMk/>
          <pc:sldMk cId="389285235" sldId="267"/>
        </pc:sldMkLst>
        <pc:spChg chg="mod">
          <ac:chgData name="Thomas Belling (Nokia)" userId="38e53bf5-7a59-41ec-8bf1-bf611b810166" providerId="ADAL" clId="{38FE69ED-88A0-4193-9D9F-F05950CA987C}" dt="2024-02-16T15:12:00.245" v="402" actId="14100"/>
          <ac:spMkLst>
            <pc:docMk/>
            <pc:sldMk cId="389285235" sldId="267"/>
            <ac:spMk id="2" creationId="{EF409D89-3B9B-DDE2-B8B2-CDB87C42DC7D}"/>
          </ac:spMkLst>
        </pc:spChg>
        <pc:spChg chg="add del">
          <ac:chgData name="Thomas Belling (Nokia)" userId="38e53bf5-7a59-41ec-8bf1-bf611b810166" providerId="ADAL" clId="{38FE69ED-88A0-4193-9D9F-F05950CA987C}" dt="2024-02-16T15:11:39.936" v="395"/>
          <ac:spMkLst>
            <pc:docMk/>
            <pc:sldMk cId="389285235" sldId="267"/>
            <ac:spMk id="4" creationId="{D7DF069A-7DC1-70D6-34FC-5BEBB1F4FB6B}"/>
          </ac:spMkLst>
        </pc:spChg>
        <pc:spChg chg="add del mod">
          <ac:chgData name="Thomas Belling (Nokia)" userId="38e53bf5-7a59-41ec-8bf1-bf611b810166" providerId="ADAL" clId="{38FE69ED-88A0-4193-9D9F-F05950CA987C}" dt="2024-02-16T15:11:39.366" v="394"/>
          <ac:spMkLst>
            <pc:docMk/>
            <pc:sldMk cId="389285235" sldId="267"/>
            <ac:spMk id="5" creationId="{BE589FD7-0605-61AA-9860-96355EEA0F73}"/>
          </ac:spMkLst>
        </pc:spChg>
      </pc:sldChg>
      <pc:sldChg chg="modSp new mod">
        <pc:chgData name="Thomas Belling (Nokia)" userId="38e53bf5-7a59-41ec-8bf1-bf611b810166" providerId="ADAL" clId="{38FE69ED-88A0-4193-9D9F-F05950CA987C}" dt="2024-02-16T16:07:43.195" v="2266" actId="404"/>
        <pc:sldMkLst>
          <pc:docMk/>
          <pc:sldMk cId="4113583037" sldId="268"/>
        </pc:sldMkLst>
        <pc:spChg chg="mod">
          <ac:chgData name="Thomas Belling (Nokia)" userId="38e53bf5-7a59-41ec-8bf1-bf611b810166" providerId="ADAL" clId="{38FE69ED-88A0-4193-9D9F-F05950CA987C}" dt="2024-02-16T16:07:43.195" v="2266" actId="404"/>
          <ac:spMkLst>
            <pc:docMk/>
            <pc:sldMk cId="4113583037" sldId="268"/>
            <ac:spMk id="2" creationId="{7A9D8188-340E-920C-B6A5-8C0B3EAB362E}"/>
          </ac:spMkLst>
        </pc:spChg>
        <pc:spChg chg="mod">
          <ac:chgData name="Thomas Belling (Nokia)" userId="38e53bf5-7a59-41ec-8bf1-bf611b810166" providerId="ADAL" clId="{38FE69ED-88A0-4193-9D9F-F05950CA987C}" dt="2024-02-16T16:01:17.948" v="2135" actId="20577"/>
          <ac:spMkLst>
            <pc:docMk/>
            <pc:sldMk cId="4113583037" sldId="268"/>
            <ac:spMk id="3" creationId="{B9A58952-A97C-4CCF-C23C-6D75F42182A4}"/>
          </ac:spMkLst>
        </pc:spChg>
      </pc:sldChg>
      <pc:sldChg chg="modSp add">
        <pc:chgData name="Thomas Belling (Nokia)" userId="38e53bf5-7a59-41ec-8bf1-bf611b810166" providerId="ADAL" clId="{38FE69ED-88A0-4193-9D9F-F05950CA987C}" dt="2024-02-19T12:26:03.481" v="2438"/>
        <pc:sldMkLst>
          <pc:docMk/>
          <pc:sldMk cId="3454353167" sldId="269"/>
        </pc:sldMkLst>
        <pc:graphicFrameChg chg="mod">
          <ac:chgData name="Thomas Belling (Nokia)" userId="38e53bf5-7a59-41ec-8bf1-bf611b810166" providerId="ADAL" clId="{38FE69ED-88A0-4193-9D9F-F05950CA987C}" dt="2024-02-19T12:25:45.707" v="2437"/>
          <ac:graphicFrameMkLst>
            <pc:docMk/>
            <pc:sldMk cId="3454353167" sldId="269"/>
            <ac:graphicFrameMk id="11" creationId="{AE2CF449-8B4C-361F-9950-614DBFDF3D62}"/>
          </ac:graphicFrameMkLst>
        </pc:graphicFrameChg>
        <pc:graphicFrameChg chg="mod">
          <ac:chgData name="Thomas Belling (Nokia)" userId="38e53bf5-7a59-41ec-8bf1-bf611b810166" providerId="ADAL" clId="{38FE69ED-88A0-4193-9D9F-F05950CA987C}" dt="2024-02-19T12:26:03.481" v="2438"/>
          <ac:graphicFrameMkLst>
            <pc:docMk/>
            <pc:sldMk cId="3454353167" sldId="269"/>
            <ac:graphicFrameMk id="13" creationId="{3FE81D8E-62ED-4717-F5D2-0AA1EF7CC0AB}"/>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0247F-8CD9-FC35-4ED0-D30FFE47DF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95A46E9-5B67-D711-587D-18EECEAA0A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6DBFB43-1E4A-F1A6-9FE8-69B7D9A4E23A}"/>
              </a:ext>
            </a:extLst>
          </p:cNvPr>
          <p:cNvSpPr>
            <a:spLocks noGrp="1"/>
          </p:cNvSpPr>
          <p:nvPr>
            <p:ph type="dt" sz="half" idx="10"/>
          </p:nvPr>
        </p:nvSpPr>
        <p:spPr/>
        <p:txBody>
          <a:bodyPr/>
          <a:lstStyle/>
          <a:p>
            <a:fld id="{B5C6CF6F-AE62-4CD4-8784-5365224CBA23}" type="datetimeFigureOut">
              <a:rPr lang="en-US" smtClean="0"/>
              <a:t>2/16/2024</a:t>
            </a:fld>
            <a:endParaRPr lang="en-US"/>
          </a:p>
        </p:txBody>
      </p:sp>
      <p:sp>
        <p:nvSpPr>
          <p:cNvPr id="5" name="Footer Placeholder 4">
            <a:extLst>
              <a:ext uri="{FF2B5EF4-FFF2-40B4-BE49-F238E27FC236}">
                <a16:creationId xmlns:a16="http://schemas.microsoft.com/office/drawing/2014/main" id="{2E1B7F1F-191C-152E-4529-3ED0EBAA3F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4C9002-C979-F95F-C92F-7FD0BF5C6F9C}"/>
              </a:ext>
            </a:extLst>
          </p:cNvPr>
          <p:cNvSpPr>
            <a:spLocks noGrp="1"/>
          </p:cNvSpPr>
          <p:nvPr>
            <p:ph type="sldNum" sz="quarter" idx="12"/>
          </p:nvPr>
        </p:nvSpPr>
        <p:spPr/>
        <p:txBody>
          <a:bodyPr/>
          <a:lstStyle/>
          <a:p>
            <a:fld id="{DC6FB1F2-648B-4D3E-880A-28DD95379C66}" type="slidenum">
              <a:rPr lang="en-US" smtClean="0"/>
              <a:t>‹#›</a:t>
            </a:fld>
            <a:endParaRPr lang="en-US"/>
          </a:p>
        </p:txBody>
      </p:sp>
    </p:spTree>
    <p:extLst>
      <p:ext uri="{BB962C8B-B14F-4D97-AF65-F5344CB8AC3E}">
        <p14:creationId xmlns:p14="http://schemas.microsoft.com/office/powerpoint/2010/main" val="4070685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548E6-0EE2-6A2F-3466-4107749F640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AF8A723-BA50-6222-327B-C395D37C4EF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42EB54-DFDC-6065-904F-B5F300DDF7B1}"/>
              </a:ext>
            </a:extLst>
          </p:cNvPr>
          <p:cNvSpPr>
            <a:spLocks noGrp="1"/>
          </p:cNvSpPr>
          <p:nvPr>
            <p:ph type="dt" sz="half" idx="10"/>
          </p:nvPr>
        </p:nvSpPr>
        <p:spPr/>
        <p:txBody>
          <a:bodyPr/>
          <a:lstStyle/>
          <a:p>
            <a:fld id="{B5C6CF6F-AE62-4CD4-8784-5365224CBA23}" type="datetimeFigureOut">
              <a:rPr lang="en-US" smtClean="0"/>
              <a:t>2/16/2024</a:t>
            </a:fld>
            <a:endParaRPr lang="en-US"/>
          </a:p>
        </p:txBody>
      </p:sp>
      <p:sp>
        <p:nvSpPr>
          <p:cNvPr id="5" name="Footer Placeholder 4">
            <a:extLst>
              <a:ext uri="{FF2B5EF4-FFF2-40B4-BE49-F238E27FC236}">
                <a16:creationId xmlns:a16="http://schemas.microsoft.com/office/drawing/2014/main" id="{EB7A1689-D0DB-BFCB-3FFB-8439C1012E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713C87-1651-9914-FEB0-F9E2AAB5D10C}"/>
              </a:ext>
            </a:extLst>
          </p:cNvPr>
          <p:cNvSpPr>
            <a:spLocks noGrp="1"/>
          </p:cNvSpPr>
          <p:nvPr>
            <p:ph type="sldNum" sz="quarter" idx="12"/>
          </p:nvPr>
        </p:nvSpPr>
        <p:spPr/>
        <p:txBody>
          <a:bodyPr/>
          <a:lstStyle/>
          <a:p>
            <a:fld id="{DC6FB1F2-648B-4D3E-880A-28DD95379C66}" type="slidenum">
              <a:rPr lang="en-US" smtClean="0"/>
              <a:t>‹#›</a:t>
            </a:fld>
            <a:endParaRPr lang="en-US"/>
          </a:p>
        </p:txBody>
      </p:sp>
    </p:spTree>
    <p:extLst>
      <p:ext uri="{BB962C8B-B14F-4D97-AF65-F5344CB8AC3E}">
        <p14:creationId xmlns:p14="http://schemas.microsoft.com/office/powerpoint/2010/main" val="209555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F4C46D-77C1-1A4F-75E6-F9CC5130EDB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B72FDE1-F675-22A6-187E-7C3BE502D6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613A47-74EE-F5FE-609B-44DFF9EEFD74}"/>
              </a:ext>
            </a:extLst>
          </p:cNvPr>
          <p:cNvSpPr>
            <a:spLocks noGrp="1"/>
          </p:cNvSpPr>
          <p:nvPr>
            <p:ph type="dt" sz="half" idx="10"/>
          </p:nvPr>
        </p:nvSpPr>
        <p:spPr/>
        <p:txBody>
          <a:bodyPr/>
          <a:lstStyle/>
          <a:p>
            <a:fld id="{B5C6CF6F-AE62-4CD4-8784-5365224CBA23}" type="datetimeFigureOut">
              <a:rPr lang="en-US" smtClean="0"/>
              <a:t>2/16/2024</a:t>
            </a:fld>
            <a:endParaRPr lang="en-US"/>
          </a:p>
        </p:txBody>
      </p:sp>
      <p:sp>
        <p:nvSpPr>
          <p:cNvPr id="5" name="Footer Placeholder 4">
            <a:extLst>
              <a:ext uri="{FF2B5EF4-FFF2-40B4-BE49-F238E27FC236}">
                <a16:creationId xmlns:a16="http://schemas.microsoft.com/office/drawing/2014/main" id="{3DF1675E-3C26-54BF-80B7-E5F1E15B7B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314839-5C48-5A06-3611-C6D0701D62CF}"/>
              </a:ext>
            </a:extLst>
          </p:cNvPr>
          <p:cNvSpPr>
            <a:spLocks noGrp="1"/>
          </p:cNvSpPr>
          <p:nvPr>
            <p:ph type="sldNum" sz="quarter" idx="12"/>
          </p:nvPr>
        </p:nvSpPr>
        <p:spPr/>
        <p:txBody>
          <a:bodyPr/>
          <a:lstStyle/>
          <a:p>
            <a:fld id="{DC6FB1F2-648B-4D3E-880A-28DD95379C66}" type="slidenum">
              <a:rPr lang="en-US" smtClean="0"/>
              <a:t>‹#›</a:t>
            </a:fld>
            <a:endParaRPr lang="en-US"/>
          </a:p>
        </p:txBody>
      </p:sp>
    </p:spTree>
    <p:extLst>
      <p:ext uri="{BB962C8B-B14F-4D97-AF65-F5344CB8AC3E}">
        <p14:creationId xmlns:p14="http://schemas.microsoft.com/office/powerpoint/2010/main" val="2519389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2461A-68EB-A49D-EE69-BBA0592E54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8105F7-2732-BC4B-8C13-0F70BEA0FB0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CCA0FA-29A9-5015-5685-621EC63FB5C2}"/>
              </a:ext>
            </a:extLst>
          </p:cNvPr>
          <p:cNvSpPr>
            <a:spLocks noGrp="1"/>
          </p:cNvSpPr>
          <p:nvPr>
            <p:ph type="dt" sz="half" idx="10"/>
          </p:nvPr>
        </p:nvSpPr>
        <p:spPr/>
        <p:txBody>
          <a:bodyPr/>
          <a:lstStyle/>
          <a:p>
            <a:fld id="{B5C6CF6F-AE62-4CD4-8784-5365224CBA23}" type="datetimeFigureOut">
              <a:rPr lang="en-US" smtClean="0"/>
              <a:t>2/16/2024</a:t>
            </a:fld>
            <a:endParaRPr lang="en-US"/>
          </a:p>
        </p:txBody>
      </p:sp>
      <p:sp>
        <p:nvSpPr>
          <p:cNvPr id="5" name="Footer Placeholder 4">
            <a:extLst>
              <a:ext uri="{FF2B5EF4-FFF2-40B4-BE49-F238E27FC236}">
                <a16:creationId xmlns:a16="http://schemas.microsoft.com/office/drawing/2014/main" id="{8539FBD2-15AA-6641-5C1E-9179854773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2C7471-996D-BA16-7CF2-EDEE0B946FD7}"/>
              </a:ext>
            </a:extLst>
          </p:cNvPr>
          <p:cNvSpPr>
            <a:spLocks noGrp="1"/>
          </p:cNvSpPr>
          <p:nvPr>
            <p:ph type="sldNum" sz="quarter" idx="12"/>
          </p:nvPr>
        </p:nvSpPr>
        <p:spPr/>
        <p:txBody>
          <a:bodyPr/>
          <a:lstStyle/>
          <a:p>
            <a:fld id="{DC6FB1F2-648B-4D3E-880A-28DD95379C66}" type="slidenum">
              <a:rPr lang="en-US" smtClean="0"/>
              <a:t>‹#›</a:t>
            </a:fld>
            <a:endParaRPr lang="en-US"/>
          </a:p>
        </p:txBody>
      </p:sp>
    </p:spTree>
    <p:extLst>
      <p:ext uri="{BB962C8B-B14F-4D97-AF65-F5344CB8AC3E}">
        <p14:creationId xmlns:p14="http://schemas.microsoft.com/office/powerpoint/2010/main" val="3710228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84BD7-A893-BA04-8AAA-5F03D4C7195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1CCD4F6-5423-1252-3531-6CD1C859BF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AF9BCA8-8265-DD97-E2D6-EB4015451F6C}"/>
              </a:ext>
            </a:extLst>
          </p:cNvPr>
          <p:cNvSpPr>
            <a:spLocks noGrp="1"/>
          </p:cNvSpPr>
          <p:nvPr>
            <p:ph type="dt" sz="half" idx="10"/>
          </p:nvPr>
        </p:nvSpPr>
        <p:spPr/>
        <p:txBody>
          <a:bodyPr/>
          <a:lstStyle/>
          <a:p>
            <a:fld id="{B5C6CF6F-AE62-4CD4-8784-5365224CBA23}" type="datetimeFigureOut">
              <a:rPr lang="en-US" smtClean="0"/>
              <a:t>2/16/2024</a:t>
            </a:fld>
            <a:endParaRPr lang="en-US"/>
          </a:p>
        </p:txBody>
      </p:sp>
      <p:sp>
        <p:nvSpPr>
          <p:cNvPr id="5" name="Footer Placeholder 4">
            <a:extLst>
              <a:ext uri="{FF2B5EF4-FFF2-40B4-BE49-F238E27FC236}">
                <a16:creationId xmlns:a16="http://schemas.microsoft.com/office/drawing/2014/main" id="{DCEAFA85-FECA-243B-14B4-FB98988761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F275A9-5704-E17E-95A9-C1F9569E42BD}"/>
              </a:ext>
            </a:extLst>
          </p:cNvPr>
          <p:cNvSpPr>
            <a:spLocks noGrp="1"/>
          </p:cNvSpPr>
          <p:nvPr>
            <p:ph type="sldNum" sz="quarter" idx="12"/>
          </p:nvPr>
        </p:nvSpPr>
        <p:spPr/>
        <p:txBody>
          <a:bodyPr/>
          <a:lstStyle/>
          <a:p>
            <a:fld id="{DC6FB1F2-648B-4D3E-880A-28DD95379C66}" type="slidenum">
              <a:rPr lang="en-US" smtClean="0"/>
              <a:t>‹#›</a:t>
            </a:fld>
            <a:endParaRPr lang="en-US"/>
          </a:p>
        </p:txBody>
      </p:sp>
    </p:spTree>
    <p:extLst>
      <p:ext uri="{BB962C8B-B14F-4D97-AF65-F5344CB8AC3E}">
        <p14:creationId xmlns:p14="http://schemas.microsoft.com/office/powerpoint/2010/main" val="2083411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065AE-B9B4-30C1-C1B6-76D56AD3265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AA0D1B-0C02-41B2-AA74-EBD8F4B3743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82D78F8-4DA3-381E-CF07-12271DB28A0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89607F2-0DBA-36F1-8ED5-678E49059633}"/>
              </a:ext>
            </a:extLst>
          </p:cNvPr>
          <p:cNvSpPr>
            <a:spLocks noGrp="1"/>
          </p:cNvSpPr>
          <p:nvPr>
            <p:ph type="dt" sz="half" idx="10"/>
          </p:nvPr>
        </p:nvSpPr>
        <p:spPr/>
        <p:txBody>
          <a:bodyPr/>
          <a:lstStyle/>
          <a:p>
            <a:fld id="{B5C6CF6F-AE62-4CD4-8784-5365224CBA23}" type="datetimeFigureOut">
              <a:rPr lang="en-US" smtClean="0"/>
              <a:t>2/16/2024</a:t>
            </a:fld>
            <a:endParaRPr lang="en-US"/>
          </a:p>
        </p:txBody>
      </p:sp>
      <p:sp>
        <p:nvSpPr>
          <p:cNvPr id="6" name="Footer Placeholder 5">
            <a:extLst>
              <a:ext uri="{FF2B5EF4-FFF2-40B4-BE49-F238E27FC236}">
                <a16:creationId xmlns:a16="http://schemas.microsoft.com/office/drawing/2014/main" id="{C1D8615A-8537-CD50-E3DF-62DFB6236E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69991B-EB02-20CD-907B-418D868E0953}"/>
              </a:ext>
            </a:extLst>
          </p:cNvPr>
          <p:cNvSpPr>
            <a:spLocks noGrp="1"/>
          </p:cNvSpPr>
          <p:nvPr>
            <p:ph type="sldNum" sz="quarter" idx="12"/>
          </p:nvPr>
        </p:nvSpPr>
        <p:spPr/>
        <p:txBody>
          <a:bodyPr/>
          <a:lstStyle/>
          <a:p>
            <a:fld id="{DC6FB1F2-648B-4D3E-880A-28DD95379C66}" type="slidenum">
              <a:rPr lang="en-US" smtClean="0"/>
              <a:t>‹#›</a:t>
            </a:fld>
            <a:endParaRPr lang="en-US"/>
          </a:p>
        </p:txBody>
      </p:sp>
    </p:spTree>
    <p:extLst>
      <p:ext uri="{BB962C8B-B14F-4D97-AF65-F5344CB8AC3E}">
        <p14:creationId xmlns:p14="http://schemas.microsoft.com/office/powerpoint/2010/main" val="4231768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8065F-E2E9-07BB-80B0-BED644EBAD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0D77AAD-4D66-DE2B-C150-6862C91D43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9FACB1-55AB-2907-5F97-BF5F44FCC0D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1470E65-BE07-1A41-FF30-264569CB67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2CA6DEA-DEE0-B3B8-37D7-2C9FFC8D89F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323EA1-DFF8-1BF7-4773-B98CC77B8E66}"/>
              </a:ext>
            </a:extLst>
          </p:cNvPr>
          <p:cNvSpPr>
            <a:spLocks noGrp="1"/>
          </p:cNvSpPr>
          <p:nvPr>
            <p:ph type="dt" sz="half" idx="10"/>
          </p:nvPr>
        </p:nvSpPr>
        <p:spPr/>
        <p:txBody>
          <a:bodyPr/>
          <a:lstStyle/>
          <a:p>
            <a:fld id="{B5C6CF6F-AE62-4CD4-8784-5365224CBA23}" type="datetimeFigureOut">
              <a:rPr lang="en-US" smtClean="0"/>
              <a:t>2/16/2024</a:t>
            </a:fld>
            <a:endParaRPr lang="en-US"/>
          </a:p>
        </p:txBody>
      </p:sp>
      <p:sp>
        <p:nvSpPr>
          <p:cNvPr id="8" name="Footer Placeholder 7">
            <a:extLst>
              <a:ext uri="{FF2B5EF4-FFF2-40B4-BE49-F238E27FC236}">
                <a16:creationId xmlns:a16="http://schemas.microsoft.com/office/drawing/2014/main" id="{111BA9E4-03A8-DD17-D184-46D545EAADF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D1C1330-50EF-9ADA-9713-64E556B01248}"/>
              </a:ext>
            </a:extLst>
          </p:cNvPr>
          <p:cNvSpPr>
            <a:spLocks noGrp="1"/>
          </p:cNvSpPr>
          <p:nvPr>
            <p:ph type="sldNum" sz="quarter" idx="12"/>
          </p:nvPr>
        </p:nvSpPr>
        <p:spPr/>
        <p:txBody>
          <a:bodyPr/>
          <a:lstStyle/>
          <a:p>
            <a:fld id="{DC6FB1F2-648B-4D3E-880A-28DD95379C66}" type="slidenum">
              <a:rPr lang="en-US" smtClean="0"/>
              <a:t>‹#›</a:t>
            </a:fld>
            <a:endParaRPr lang="en-US"/>
          </a:p>
        </p:txBody>
      </p:sp>
    </p:spTree>
    <p:extLst>
      <p:ext uri="{BB962C8B-B14F-4D97-AF65-F5344CB8AC3E}">
        <p14:creationId xmlns:p14="http://schemas.microsoft.com/office/powerpoint/2010/main" val="347153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8B7F3-264E-335A-582F-2EC79AB8DF1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E7A997-1C12-BA51-498E-849DFC811178}"/>
              </a:ext>
            </a:extLst>
          </p:cNvPr>
          <p:cNvSpPr>
            <a:spLocks noGrp="1"/>
          </p:cNvSpPr>
          <p:nvPr>
            <p:ph type="dt" sz="half" idx="10"/>
          </p:nvPr>
        </p:nvSpPr>
        <p:spPr/>
        <p:txBody>
          <a:bodyPr/>
          <a:lstStyle/>
          <a:p>
            <a:fld id="{B5C6CF6F-AE62-4CD4-8784-5365224CBA23}" type="datetimeFigureOut">
              <a:rPr lang="en-US" smtClean="0"/>
              <a:t>2/16/2024</a:t>
            </a:fld>
            <a:endParaRPr lang="en-US"/>
          </a:p>
        </p:txBody>
      </p:sp>
      <p:sp>
        <p:nvSpPr>
          <p:cNvPr id="4" name="Footer Placeholder 3">
            <a:extLst>
              <a:ext uri="{FF2B5EF4-FFF2-40B4-BE49-F238E27FC236}">
                <a16:creationId xmlns:a16="http://schemas.microsoft.com/office/drawing/2014/main" id="{B364C2D5-3476-6158-14BD-806EE0BFEF6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4C25E8D-8818-3C18-0D00-06943743053F}"/>
              </a:ext>
            </a:extLst>
          </p:cNvPr>
          <p:cNvSpPr>
            <a:spLocks noGrp="1"/>
          </p:cNvSpPr>
          <p:nvPr>
            <p:ph type="sldNum" sz="quarter" idx="12"/>
          </p:nvPr>
        </p:nvSpPr>
        <p:spPr/>
        <p:txBody>
          <a:bodyPr/>
          <a:lstStyle/>
          <a:p>
            <a:fld id="{DC6FB1F2-648B-4D3E-880A-28DD95379C66}" type="slidenum">
              <a:rPr lang="en-US" smtClean="0"/>
              <a:t>‹#›</a:t>
            </a:fld>
            <a:endParaRPr lang="en-US"/>
          </a:p>
        </p:txBody>
      </p:sp>
    </p:spTree>
    <p:extLst>
      <p:ext uri="{BB962C8B-B14F-4D97-AF65-F5344CB8AC3E}">
        <p14:creationId xmlns:p14="http://schemas.microsoft.com/office/powerpoint/2010/main" val="2903477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7400E0-7E13-FCD6-D7DD-9C4EDE2A1279}"/>
              </a:ext>
            </a:extLst>
          </p:cNvPr>
          <p:cNvSpPr>
            <a:spLocks noGrp="1"/>
          </p:cNvSpPr>
          <p:nvPr>
            <p:ph type="dt" sz="half" idx="10"/>
          </p:nvPr>
        </p:nvSpPr>
        <p:spPr/>
        <p:txBody>
          <a:bodyPr/>
          <a:lstStyle/>
          <a:p>
            <a:fld id="{B5C6CF6F-AE62-4CD4-8784-5365224CBA23}" type="datetimeFigureOut">
              <a:rPr lang="en-US" smtClean="0"/>
              <a:t>2/16/2024</a:t>
            </a:fld>
            <a:endParaRPr lang="en-US"/>
          </a:p>
        </p:txBody>
      </p:sp>
      <p:sp>
        <p:nvSpPr>
          <p:cNvPr id="3" name="Footer Placeholder 2">
            <a:extLst>
              <a:ext uri="{FF2B5EF4-FFF2-40B4-BE49-F238E27FC236}">
                <a16:creationId xmlns:a16="http://schemas.microsoft.com/office/drawing/2014/main" id="{58A445C8-2852-1D10-CE82-43904B2F631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E23F32D-D5F7-868F-BD47-C49C92E1730E}"/>
              </a:ext>
            </a:extLst>
          </p:cNvPr>
          <p:cNvSpPr>
            <a:spLocks noGrp="1"/>
          </p:cNvSpPr>
          <p:nvPr>
            <p:ph type="sldNum" sz="quarter" idx="12"/>
          </p:nvPr>
        </p:nvSpPr>
        <p:spPr/>
        <p:txBody>
          <a:bodyPr/>
          <a:lstStyle/>
          <a:p>
            <a:fld id="{DC6FB1F2-648B-4D3E-880A-28DD95379C66}" type="slidenum">
              <a:rPr lang="en-US" smtClean="0"/>
              <a:t>‹#›</a:t>
            </a:fld>
            <a:endParaRPr lang="en-US"/>
          </a:p>
        </p:txBody>
      </p:sp>
    </p:spTree>
    <p:extLst>
      <p:ext uri="{BB962C8B-B14F-4D97-AF65-F5344CB8AC3E}">
        <p14:creationId xmlns:p14="http://schemas.microsoft.com/office/powerpoint/2010/main" val="3167183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FC8D6-1C3E-FA65-099A-C92C6EB230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80F09C9-ED64-FBC1-09E8-FFD3A7810D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A279A21-9046-E95A-483C-D14CEC2A19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D8D933-5FC6-6AA4-2886-E497996CDCCC}"/>
              </a:ext>
            </a:extLst>
          </p:cNvPr>
          <p:cNvSpPr>
            <a:spLocks noGrp="1"/>
          </p:cNvSpPr>
          <p:nvPr>
            <p:ph type="dt" sz="half" idx="10"/>
          </p:nvPr>
        </p:nvSpPr>
        <p:spPr/>
        <p:txBody>
          <a:bodyPr/>
          <a:lstStyle/>
          <a:p>
            <a:fld id="{B5C6CF6F-AE62-4CD4-8784-5365224CBA23}" type="datetimeFigureOut">
              <a:rPr lang="en-US" smtClean="0"/>
              <a:t>2/16/2024</a:t>
            </a:fld>
            <a:endParaRPr lang="en-US"/>
          </a:p>
        </p:txBody>
      </p:sp>
      <p:sp>
        <p:nvSpPr>
          <p:cNvPr id="6" name="Footer Placeholder 5">
            <a:extLst>
              <a:ext uri="{FF2B5EF4-FFF2-40B4-BE49-F238E27FC236}">
                <a16:creationId xmlns:a16="http://schemas.microsoft.com/office/drawing/2014/main" id="{A013A155-17A2-E155-8C12-AFC83053C4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689F94-47F5-5D8F-FE4B-4A14583069DB}"/>
              </a:ext>
            </a:extLst>
          </p:cNvPr>
          <p:cNvSpPr>
            <a:spLocks noGrp="1"/>
          </p:cNvSpPr>
          <p:nvPr>
            <p:ph type="sldNum" sz="quarter" idx="12"/>
          </p:nvPr>
        </p:nvSpPr>
        <p:spPr/>
        <p:txBody>
          <a:bodyPr/>
          <a:lstStyle/>
          <a:p>
            <a:fld id="{DC6FB1F2-648B-4D3E-880A-28DD95379C66}" type="slidenum">
              <a:rPr lang="en-US" smtClean="0"/>
              <a:t>‹#›</a:t>
            </a:fld>
            <a:endParaRPr lang="en-US"/>
          </a:p>
        </p:txBody>
      </p:sp>
    </p:spTree>
    <p:extLst>
      <p:ext uri="{BB962C8B-B14F-4D97-AF65-F5344CB8AC3E}">
        <p14:creationId xmlns:p14="http://schemas.microsoft.com/office/powerpoint/2010/main" val="3890100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38AD4-827E-7580-E9A7-F02DC5D7A3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1D25BF8-FB21-07C3-C528-3828DCBC89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F31C625-FE2A-A0F4-4D88-64E903BDB2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07CBCD-E107-7AE3-EA97-E01152D4E192}"/>
              </a:ext>
            </a:extLst>
          </p:cNvPr>
          <p:cNvSpPr>
            <a:spLocks noGrp="1"/>
          </p:cNvSpPr>
          <p:nvPr>
            <p:ph type="dt" sz="half" idx="10"/>
          </p:nvPr>
        </p:nvSpPr>
        <p:spPr/>
        <p:txBody>
          <a:bodyPr/>
          <a:lstStyle/>
          <a:p>
            <a:fld id="{B5C6CF6F-AE62-4CD4-8784-5365224CBA23}" type="datetimeFigureOut">
              <a:rPr lang="en-US" smtClean="0"/>
              <a:t>2/16/2024</a:t>
            </a:fld>
            <a:endParaRPr lang="en-US"/>
          </a:p>
        </p:txBody>
      </p:sp>
      <p:sp>
        <p:nvSpPr>
          <p:cNvPr id="6" name="Footer Placeholder 5">
            <a:extLst>
              <a:ext uri="{FF2B5EF4-FFF2-40B4-BE49-F238E27FC236}">
                <a16:creationId xmlns:a16="http://schemas.microsoft.com/office/drawing/2014/main" id="{ADBAA90E-ED5D-0BEE-8764-05C15A3AE1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5DDFCF-7265-91CC-EFCC-56FC12D834A0}"/>
              </a:ext>
            </a:extLst>
          </p:cNvPr>
          <p:cNvSpPr>
            <a:spLocks noGrp="1"/>
          </p:cNvSpPr>
          <p:nvPr>
            <p:ph type="sldNum" sz="quarter" idx="12"/>
          </p:nvPr>
        </p:nvSpPr>
        <p:spPr/>
        <p:txBody>
          <a:bodyPr/>
          <a:lstStyle/>
          <a:p>
            <a:fld id="{DC6FB1F2-648B-4D3E-880A-28DD95379C66}" type="slidenum">
              <a:rPr lang="en-US" smtClean="0"/>
              <a:t>‹#›</a:t>
            </a:fld>
            <a:endParaRPr lang="en-US"/>
          </a:p>
        </p:txBody>
      </p:sp>
    </p:spTree>
    <p:extLst>
      <p:ext uri="{BB962C8B-B14F-4D97-AF65-F5344CB8AC3E}">
        <p14:creationId xmlns:p14="http://schemas.microsoft.com/office/powerpoint/2010/main" val="1025925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C5BEDA-3828-B269-A4E1-BA8E34208B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65A698-E8BC-55DD-9F70-184467F303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F79D7F-6999-11B4-9167-5629EA5FEB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C6CF6F-AE62-4CD4-8784-5365224CBA23}" type="datetimeFigureOut">
              <a:rPr lang="en-US" smtClean="0"/>
              <a:t>2/16/2024</a:t>
            </a:fld>
            <a:endParaRPr lang="en-US"/>
          </a:p>
        </p:txBody>
      </p:sp>
      <p:sp>
        <p:nvSpPr>
          <p:cNvPr id="5" name="Footer Placeholder 4">
            <a:extLst>
              <a:ext uri="{FF2B5EF4-FFF2-40B4-BE49-F238E27FC236}">
                <a16:creationId xmlns:a16="http://schemas.microsoft.com/office/drawing/2014/main" id="{7F497373-1A95-D7D5-0923-1DB256E78E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0998C5B-5876-151D-A591-E3B2ED21AF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6FB1F2-648B-4D3E-880A-28DD95379C66}" type="slidenum">
              <a:rPr lang="en-US" smtClean="0"/>
              <a:t>‹#›</a:t>
            </a:fld>
            <a:endParaRPr lang="en-US"/>
          </a:p>
        </p:txBody>
      </p:sp>
    </p:spTree>
    <p:extLst>
      <p:ext uri="{BB962C8B-B14F-4D97-AF65-F5344CB8AC3E}">
        <p14:creationId xmlns:p14="http://schemas.microsoft.com/office/powerpoint/2010/main" val="18237321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package" Target="../embeddings/Microsoft_Visio_Drawing.vsdx"/><Relationship Id="rId1" Type="http://schemas.openxmlformats.org/officeDocument/2006/relationships/slideLayout" Target="../slideLayouts/slideLayout2.xml"/><Relationship Id="rId5" Type="http://schemas.openxmlformats.org/officeDocument/2006/relationships/image" Target="../media/image3.emf"/><Relationship Id="rId4" Type="http://schemas.openxmlformats.org/officeDocument/2006/relationships/package" Target="../embeddings/Microsoft_Visio_Drawing1.vsdx"/></Relationships>
</file>

<file path=ppt/slides/_rels/slide5.xml.rels><?xml version="1.0" encoding="UTF-8" standalone="yes"?>
<Relationships xmlns="http://schemas.openxmlformats.org/package/2006/relationships"><Relationship Id="rId8" Type="http://schemas.openxmlformats.org/officeDocument/2006/relationships/package" Target="../embeddings/Microsoft_Visio_Drawing5.vsdx"/><Relationship Id="rId3" Type="http://schemas.openxmlformats.org/officeDocument/2006/relationships/image" Target="../media/image4.emf"/><Relationship Id="rId7" Type="http://schemas.openxmlformats.org/officeDocument/2006/relationships/image" Target="../media/image6.emf"/><Relationship Id="rId2" Type="http://schemas.openxmlformats.org/officeDocument/2006/relationships/package" Target="../embeddings/Microsoft_Visio_Drawing2.vsdx"/><Relationship Id="rId1" Type="http://schemas.openxmlformats.org/officeDocument/2006/relationships/slideLayout" Target="../slideLayouts/slideLayout2.xml"/><Relationship Id="rId6" Type="http://schemas.openxmlformats.org/officeDocument/2006/relationships/package" Target="../embeddings/Microsoft_Visio_Drawing4.vsdx"/><Relationship Id="rId5" Type="http://schemas.openxmlformats.org/officeDocument/2006/relationships/image" Target="../media/image5.emf"/><Relationship Id="rId4" Type="http://schemas.openxmlformats.org/officeDocument/2006/relationships/package" Target="../embeddings/Microsoft_Visio_Drawing3.vsdx"/><Relationship Id="rId9" Type="http://schemas.openxmlformats.org/officeDocument/2006/relationships/image" Target="../media/image7.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8F06F-E311-9359-CA3C-2707E4E9E25E}"/>
              </a:ext>
            </a:extLst>
          </p:cNvPr>
          <p:cNvSpPr>
            <a:spLocks noGrp="1"/>
          </p:cNvSpPr>
          <p:nvPr>
            <p:ph type="ctrTitle"/>
          </p:nvPr>
        </p:nvSpPr>
        <p:spPr/>
        <p:txBody>
          <a:bodyPr/>
          <a:lstStyle/>
          <a:p>
            <a:r>
              <a:rPr lang="de-DE" dirty="0" err="1"/>
              <a:t>Comparison</a:t>
            </a:r>
            <a:r>
              <a:rPr lang="de-DE" dirty="0"/>
              <a:t> </a:t>
            </a:r>
            <a:r>
              <a:rPr lang="de-DE" dirty="0" err="1"/>
              <a:t>of</a:t>
            </a:r>
            <a:r>
              <a:rPr lang="de-DE" dirty="0"/>
              <a:t> </a:t>
            </a:r>
            <a:r>
              <a:rPr lang="de-DE" dirty="0" err="1"/>
              <a:t>Proposals</a:t>
            </a:r>
            <a:r>
              <a:rPr lang="de-DE" dirty="0"/>
              <a:t> </a:t>
            </a:r>
            <a:r>
              <a:rPr lang="de-DE" dirty="0" err="1"/>
              <a:t>for</a:t>
            </a:r>
            <a:r>
              <a:rPr lang="de-DE" dirty="0"/>
              <a:t> NF </a:t>
            </a:r>
            <a:r>
              <a:rPr lang="de-DE" dirty="0" err="1"/>
              <a:t>selection</a:t>
            </a:r>
            <a:r>
              <a:rPr lang="de-DE" dirty="0"/>
              <a:t> in </a:t>
            </a:r>
            <a:r>
              <a:rPr lang="de-DE" dirty="0" err="1"/>
              <a:t>target</a:t>
            </a:r>
            <a:r>
              <a:rPr lang="de-DE" dirty="0"/>
              <a:t> PLMN</a:t>
            </a:r>
            <a:endParaRPr lang="en-US" dirty="0"/>
          </a:p>
        </p:txBody>
      </p:sp>
      <p:sp>
        <p:nvSpPr>
          <p:cNvPr id="3" name="Subtitle 2">
            <a:extLst>
              <a:ext uri="{FF2B5EF4-FFF2-40B4-BE49-F238E27FC236}">
                <a16:creationId xmlns:a16="http://schemas.microsoft.com/office/drawing/2014/main" id="{A2048E4F-7AB2-AD8D-F801-898489B60828}"/>
              </a:ext>
            </a:extLst>
          </p:cNvPr>
          <p:cNvSpPr>
            <a:spLocks noGrp="1"/>
          </p:cNvSpPr>
          <p:nvPr>
            <p:ph type="subTitle" idx="1"/>
          </p:nvPr>
        </p:nvSpPr>
        <p:spPr/>
        <p:txBody>
          <a:bodyPr/>
          <a:lstStyle/>
          <a:p>
            <a:r>
              <a:rPr lang="en-US" sz="1800" dirty="0">
                <a:effectLst/>
                <a:latin typeface="Calibri" panose="020F0502020204030204" pitchFamily="34" charset="0"/>
                <a:ea typeface="Calibri" panose="020F0502020204030204" pitchFamily="34" charset="0"/>
              </a:rPr>
              <a:t>Ericsson(see </a:t>
            </a:r>
            <a:r>
              <a:rPr lang="de-DE" sz="1800" dirty="0"/>
              <a:t>S2-2402321</a:t>
            </a:r>
            <a:r>
              <a:rPr lang="en-US" sz="1800" dirty="0">
                <a:effectLst/>
                <a:latin typeface="Calibri" panose="020F0502020204030204" pitchFamily="34" charset="0"/>
                <a:ea typeface="Calibri" panose="020F0502020204030204" pitchFamily="34" charset="0"/>
              </a:rPr>
              <a:t>) and Nokia (see S2-2402981 and S2-2402982)</a:t>
            </a:r>
            <a:endParaRPr lang="en-US" dirty="0"/>
          </a:p>
        </p:txBody>
      </p:sp>
    </p:spTree>
    <p:extLst>
      <p:ext uri="{BB962C8B-B14F-4D97-AF65-F5344CB8AC3E}">
        <p14:creationId xmlns:p14="http://schemas.microsoft.com/office/powerpoint/2010/main" val="3760941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9EACC-F573-42F9-7909-00141ED15FA6}"/>
              </a:ext>
            </a:extLst>
          </p:cNvPr>
          <p:cNvSpPr>
            <a:spLocks noGrp="1"/>
          </p:cNvSpPr>
          <p:nvPr>
            <p:ph type="title"/>
          </p:nvPr>
        </p:nvSpPr>
        <p:spPr>
          <a:xfrm>
            <a:off x="846588" y="676537"/>
            <a:ext cx="10814109" cy="1325563"/>
          </a:xfrm>
        </p:spPr>
        <p:txBody>
          <a:bodyPr>
            <a:normAutofit fontScale="90000"/>
          </a:bodyPr>
          <a:lstStyle/>
          <a:p>
            <a:r>
              <a:rPr lang="de-DE" dirty="0"/>
              <a:t>Common Target:</a:t>
            </a:r>
            <a:br>
              <a:rPr lang="de-DE" dirty="0"/>
            </a:br>
            <a:r>
              <a:rPr lang="de-DE" sz="3600" dirty="0"/>
              <a:t>Target PLMN </a:t>
            </a:r>
            <a:r>
              <a:rPr lang="de-DE" sz="3600" dirty="0" err="1"/>
              <a:t>should</a:t>
            </a:r>
            <a:r>
              <a:rPr lang="de-DE" sz="3600" dirty="0"/>
              <a:t> </a:t>
            </a:r>
            <a:r>
              <a:rPr lang="de-DE" sz="3600" dirty="0" err="1"/>
              <a:t>be</a:t>
            </a:r>
            <a:r>
              <a:rPr lang="de-DE" sz="3600" dirty="0"/>
              <a:t> </a:t>
            </a:r>
            <a:r>
              <a:rPr lang="de-DE" sz="3600" dirty="0" err="1"/>
              <a:t>able</a:t>
            </a:r>
            <a:r>
              <a:rPr lang="de-DE" sz="3600" dirty="0"/>
              <a:t> </a:t>
            </a:r>
            <a:r>
              <a:rPr lang="de-DE" sz="3600" dirty="0" err="1"/>
              <a:t>to</a:t>
            </a:r>
            <a:r>
              <a:rPr lang="de-DE" sz="3600" dirty="0"/>
              <a:t> </a:t>
            </a:r>
            <a:r>
              <a:rPr lang="de-DE" sz="3600" dirty="0" err="1"/>
              <a:t>use</a:t>
            </a:r>
            <a:r>
              <a:rPr lang="de-DE" sz="3600" dirty="0"/>
              <a:t> </a:t>
            </a:r>
            <a:r>
              <a:rPr lang="de-DE" sz="3600" dirty="0" err="1"/>
              <a:t>indirect</a:t>
            </a:r>
            <a:r>
              <a:rPr lang="de-DE" sz="3600" dirty="0"/>
              <a:t> </a:t>
            </a:r>
            <a:r>
              <a:rPr lang="de-DE" sz="3600" dirty="0" err="1"/>
              <a:t>communication</a:t>
            </a:r>
            <a:r>
              <a:rPr lang="de-DE" sz="3600" dirty="0"/>
              <a:t> (</a:t>
            </a:r>
            <a:r>
              <a:rPr lang="de-DE" sz="3600" dirty="0" err="1"/>
              <a:t>models</a:t>
            </a:r>
            <a:r>
              <a:rPr lang="de-DE" sz="3600" dirty="0"/>
              <a:t> C </a:t>
            </a:r>
            <a:r>
              <a:rPr lang="de-DE" sz="3600" dirty="0" err="1"/>
              <a:t>or</a:t>
            </a:r>
            <a:r>
              <a:rPr lang="de-DE" sz="3600" dirty="0"/>
              <a:t> D) </a:t>
            </a:r>
            <a:r>
              <a:rPr lang="de-DE" sz="3600" dirty="0" err="1"/>
              <a:t>with</a:t>
            </a:r>
            <a:r>
              <a:rPr lang="de-DE" sz="3600" dirty="0"/>
              <a:t> SCP in </a:t>
            </a:r>
            <a:r>
              <a:rPr lang="de-DE" sz="3600" dirty="0" err="1"/>
              <a:t>target</a:t>
            </a:r>
            <a:r>
              <a:rPr lang="de-DE" sz="3600" dirty="0"/>
              <a:t> PLMN </a:t>
            </a:r>
            <a:r>
              <a:rPr lang="de-DE" sz="3600" dirty="0" err="1"/>
              <a:t>performing</a:t>
            </a:r>
            <a:r>
              <a:rPr lang="de-DE" sz="3600" dirty="0"/>
              <a:t> NF </a:t>
            </a:r>
            <a:r>
              <a:rPr lang="de-DE" sz="3600" dirty="0" err="1"/>
              <a:t>selection</a:t>
            </a:r>
            <a:r>
              <a:rPr lang="de-DE" sz="3600" dirty="0"/>
              <a:t> (e.g. </a:t>
            </a:r>
            <a:r>
              <a:rPr lang="de-DE" sz="3600" dirty="0" err="1"/>
              <a:t>based</a:t>
            </a:r>
            <a:r>
              <a:rPr lang="de-DE" sz="3600" dirty="0"/>
              <a:t> on </a:t>
            </a:r>
            <a:r>
              <a:rPr lang="de-DE" sz="3600" dirty="0" err="1"/>
              <a:t>load</a:t>
            </a:r>
            <a:r>
              <a:rPr lang="de-DE" sz="3600" dirty="0"/>
              <a:t>, </a:t>
            </a:r>
            <a:r>
              <a:rPr lang="de-DE" sz="3600" dirty="0" err="1"/>
              <a:t>capacity</a:t>
            </a:r>
            <a:r>
              <a:rPr lang="de-DE" sz="3600" dirty="0"/>
              <a:t>)</a:t>
            </a:r>
            <a:br>
              <a:rPr lang="en-US" sz="3600" dirty="0">
                <a:highlight>
                  <a:srgbClr val="FF0000"/>
                </a:highlight>
              </a:rPr>
            </a:br>
            <a:endParaRPr lang="en-US" dirty="0"/>
          </a:p>
        </p:txBody>
      </p:sp>
      <p:sp>
        <p:nvSpPr>
          <p:cNvPr id="4" name="Rectangle 2">
            <a:extLst>
              <a:ext uri="{FF2B5EF4-FFF2-40B4-BE49-F238E27FC236}">
                <a16:creationId xmlns:a16="http://schemas.microsoft.com/office/drawing/2014/main" id="{194DB510-E2FB-F44A-EFCC-04D1DE85F7A3}"/>
              </a:ext>
            </a:extLst>
          </p:cNvPr>
          <p:cNvSpPr>
            <a:spLocks noChangeArrowheads="1"/>
          </p:cNvSpPr>
          <p:nvPr/>
        </p:nvSpPr>
        <p:spPr bwMode="auto">
          <a:xfrm>
            <a:off x="1451295" y="2055302"/>
            <a:ext cx="15079829"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5" name="Object 4">
            <a:extLst>
              <a:ext uri="{FF2B5EF4-FFF2-40B4-BE49-F238E27FC236}">
                <a16:creationId xmlns:a16="http://schemas.microsoft.com/office/drawing/2014/main" id="{8B1D68A7-F624-7252-344D-932CD2A829D6}"/>
              </a:ext>
            </a:extLst>
          </p:cNvPr>
          <p:cNvGraphicFramePr>
            <a:graphicFrameLocks noChangeAspect="1"/>
          </p:cNvGraphicFramePr>
          <p:nvPr>
            <p:extLst>
              <p:ext uri="{D42A27DB-BD31-4B8C-83A1-F6EECF244321}">
                <p14:modId xmlns:p14="http://schemas.microsoft.com/office/powerpoint/2010/main" val="1374084139"/>
              </p:ext>
            </p:extLst>
          </p:nvPr>
        </p:nvGraphicFramePr>
        <p:xfrm>
          <a:off x="998291" y="2207424"/>
          <a:ext cx="7575258" cy="4311889"/>
        </p:xfrm>
        <a:graphic>
          <a:graphicData uri="http://schemas.openxmlformats.org/presentationml/2006/ole">
            <mc:AlternateContent xmlns:mc="http://schemas.openxmlformats.org/markup-compatibility/2006">
              <mc:Choice xmlns:v="urn:schemas-microsoft-com:vml" Requires="v">
                <p:oleObj name="Picture" r:id="rId2" imgW="6129963" imgH="3493982" progId="Word.Picture.8">
                  <p:embed/>
                </p:oleObj>
              </mc:Choice>
              <mc:Fallback>
                <p:oleObj name="Picture" r:id="rId2" imgW="6129963" imgH="3493982" progId="Word.Picture.8">
                  <p:embed/>
                  <p:pic>
                    <p:nvPicPr>
                      <p:cNvPr id="5" name="Object 4">
                        <a:extLst>
                          <a:ext uri="{FF2B5EF4-FFF2-40B4-BE49-F238E27FC236}">
                            <a16:creationId xmlns:a16="http://schemas.microsoft.com/office/drawing/2014/main" id="{8B1D68A7-F624-7252-344D-932CD2A829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291" y="2207424"/>
                        <a:ext cx="7575258" cy="4311889"/>
                      </a:xfrm>
                      <a:prstGeom prst="rect">
                        <a:avLst/>
                      </a:prstGeom>
                      <a:noFill/>
                    </p:spPr>
                  </p:pic>
                </p:oleObj>
              </mc:Fallback>
            </mc:AlternateContent>
          </a:graphicData>
        </a:graphic>
      </p:graphicFrame>
      <p:sp>
        <p:nvSpPr>
          <p:cNvPr id="7" name="TextBox 6">
            <a:extLst>
              <a:ext uri="{FF2B5EF4-FFF2-40B4-BE49-F238E27FC236}">
                <a16:creationId xmlns:a16="http://schemas.microsoft.com/office/drawing/2014/main" id="{FAFA4B18-E6B4-85FA-77C6-3BC6A33AA757}"/>
              </a:ext>
            </a:extLst>
          </p:cNvPr>
          <p:cNvSpPr txBox="1"/>
          <p:nvPr/>
        </p:nvSpPr>
        <p:spPr>
          <a:xfrm>
            <a:off x="8959442" y="2533475"/>
            <a:ext cx="2701255" cy="1200329"/>
          </a:xfrm>
          <a:prstGeom prst="rect">
            <a:avLst/>
          </a:prstGeom>
          <a:noFill/>
        </p:spPr>
        <p:txBody>
          <a:bodyPr wrap="square" rtlCol="0">
            <a:spAutoFit/>
          </a:bodyPr>
          <a:lstStyle/>
          <a:p>
            <a:r>
              <a:rPr lang="de-DE" dirty="0"/>
              <a:t>Different Communication Models </a:t>
            </a:r>
            <a:r>
              <a:rPr lang="de-DE" dirty="0" err="1"/>
              <a:t>possibel</a:t>
            </a:r>
            <a:r>
              <a:rPr lang="de-DE" dirty="0"/>
              <a:t> in different PLMN</a:t>
            </a:r>
            <a:br>
              <a:rPr lang="de-DE" dirty="0"/>
            </a:br>
            <a:r>
              <a:rPr lang="de-DE" dirty="0"/>
              <a:t>(</a:t>
            </a:r>
            <a:r>
              <a:rPr lang="de-DE" dirty="0" err="1"/>
              <a:t>see</a:t>
            </a:r>
            <a:r>
              <a:rPr lang="de-DE" dirty="0"/>
              <a:t> Annex E in TS 23.501)</a:t>
            </a:r>
            <a:endParaRPr lang="en-US" dirty="0"/>
          </a:p>
        </p:txBody>
      </p:sp>
    </p:spTree>
    <p:extLst>
      <p:ext uri="{BB962C8B-B14F-4D97-AF65-F5344CB8AC3E}">
        <p14:creationId xmlns:p14="http://schemas.microsoft.com/office/powerpoint/2010/main" val="3663251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6947B-77E1-ECEB-6BFB-2EA5CB77A453}"/>
              </a:ext>
            </a:extLst>
          </p:cNvPr>
          <p:cNvSpPr>
            <a:spLocks noGrp="1"/>
          </p:cNvSpPr>
          <p:nvPr>
            <p:ph type="title"/>
          </p:nvPr>
        </p:nvSpPr>
        <p:spPr>
          <a:xfrm>
            <a:off x="838200" y="428558"/>
            <a:ext cx="10515600" cy="1618658"/>
          </a:xfrm>
        </p:spPr>
        <p:txBody>
          <a:bodyPr>
            <a:normAutofit fontScale="90000"/>
          </a:bodyPr>
          <a:lstStyle/>
          <a:p>
            <a:r>
              <a:rPr lang="en-US" sz="4900" dirty="0"/>
              <a:t>Common Target:</a:t>
            </a:r>
            <a:br>
              <a:rPr lang="en-US" sz="4900" dirty="0"/>
            </a:br>
            <a:r>
              <a:rPr lang="en-US" sz="4900" dirty="0"/>
              <a:t>NF selection in Target PLMN</a:t>
            </a:r>
            <a:br>
              <a:rPr lang="en-US" dirty="0"/>
            </a:br>
            <a:r>
              <a:rPr lang="en-US" sz="4000" dirty="0"/>
              <a:t>Indirect communication with SCP in target PLMN</a:t>
            </a:r>
            <a:endParaRPr lang="en-US" dirty="0"/>
          </a:p>
        </p:txBody>
      </p:sp>
      <p:sp>
        <p:nvSpPr>
          <p:cNvPr id="4" name="Rectangle 3">
            <a:extLst>
              <a:ext uri="{FF2B5EF4-FFF2-40B4-BE49-F238E27FC236}">
                <a16:creationId xmlns:a16="http://schemas.microsoft.com/office/drawing/2014/main" id="{52FC27BA-C997-32AE-0F3B-5E01A72C6765}"/>
              </a:ext>
            </a:extLst>
          </p:cNvPr>
          <p:cNvSpPr/>
          <p:nvPr/>
        </p:nvSpPr>
        <p:spPr>
          <a:xfrm>
            <a:off x="3809446" y="4059823"/>
            <a:ext cx="787400" cy="4572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SEPP</a:t>
            </a:r>
          </a:p>
        </p:txBody>
      </p:sp>
      <p:sp>
        <p:nvSpPr>
          <p:cNvPr id="5" name="Rectangle 4">
            <a:extLst>
              <a:ext uri="{FF2B5EF4-FFF2-40B4-BE49-F238E27FC236}">
                <a16:creationId xmlns:a16="http://schemas.microsoft.com/office/drawing/2014/main" id="{61485D62-CAE0-AA56-6AD0-A472613EA7D6}"/>
              </a:ext>
            </a:extLst>
          </p:cNvPr>
          <p:cNvSpPr/>
          <p:nvPr/>
        </p:nvSpPr>
        <p:spPr>
          <a:xfrm>
            <a:off x="2506043" y="4059823"/>
            <a:ext cx="787400" cy="4572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SEPP</a:t>
            </a:r>
          </a:p>
        </p:txBody>
      </p:sp>
      <p:cxnSp>
        <p:nvCxnSpPr>
          <p:cNvPr id="7" name="Straight Connector 6">
            <a:extLst>
              <a:ext uri="{FF2B5EF4-FFF2-40B4-BE49-F238E27FC236}">
                <a16:creationId xmlns:a16="http://schemas.microsoft.com/office/drawing/2014/main" id="{4BD6DB5C-A0E0-F1CA-634A-CCEB9DA5BA78}"/>
              </a:ext>
            </a:extLst>
          </p:cNvPr>
          <p:cNvCxnSpPr>
            <a:cxnSpLocks/>
          </p:cNvCxnSpPr>
          <p:nvPr/>
        </p:nvCxnSpPr>
        <p:spPr>
          <a:xfrm>
            <a:off x="3539058" y="2353792"/>
            <a:ext cx="0" cy="2822216"/>
          </a:xfrm>
          <a:prstGeom prst="line">
            <a:avLst/>
          </a:prstGeom>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ABDCC86A-0C0A-18F8-3052-F0871D4D3A0A}"/>
              </a:ext>
            </a:extLst>
          </p:cNvPr>
          <p:cNvSpPr txBox="1"/>
          <p:nvPr/>
        </p:nvSpPr>
        <p:spPr>
          <a:xfrm>
            <a:off x="1464728" y="2493491"/>
            <a:ext cx="1578702" cy="400110"/>
          </a:xfrm>
          <a:prstGeom prst="rect">
            <a:avLst/>
          </a:prstGeom>
          <a:noFill/>
        </p:spPr>
        <p:txBody>
          <a:bodyPr wrap="none" rtlCol="0">
            <a:spAutoFit/>
          </a:bodyPr>
          <a:lstStyle/>
          <a:p>
            <a:r>
              <a:rPr lang="en-US" sz="2000" dirty="0"/>
              <a:t>Source PLMN</a:t>
            </a:r>
          </a:p>
        </p:txBody>
      </p:sp>
      <p:sp>
        <p:nvSpPr>
          <p:cNvPr id="9" name="TextBox 8">
            <a:extLst>
              <a:ext uri="{FF2B5EF4-FFF2-40B4-BE49-F238E27FC236}">
                <a16:creationId xmlns:a16="http://schemas.microsoft.com/office/drawing/2014/main" id="{67E3F5F1-B266-7E46-9310-1EB75B52A00C}"/>
              </a:ext>
            </a:extLst>
          </p:cNvPr>
          <p:cNvSpPr txBox="1"/>
          <p:nvPr/>
        </p:nvSpPr>
        <p:spPr>
          <a:xfrm>
            <a:off x="5194739" y="2493491"/>
            <a:ext cx="1513748" cy="400110"/>
          </a:xfrm>
          <a:prstGeom prst="rect">
            <a:avLst/>
          </a:prstGeom>
          <a:noFill/>
        </p:spPr>
        <p:txBody>
          <a:bodyPr wrap="none" rtlCol="0">
            <a:spAutoFit/>
          </a:bodyPr>
          <a:lstStyle/>
          <a:p>
            <a:pPr algn="ctr"/>
            <a:r>
              <a:rPr lang="en-US" sz="2000" dirty="0"/>
              <a:t>Target PLMN</a:t>
            </a:r>
          </a:p>
        </p:txBody>
      </p:sp>
      <p:sp>
        <p:nvSpPr>
          <p:cNvPr id="10" name="Flowchart: Alternate Process 9">
            <a:extLst>
              <a:ext uri="{FF2B5EF4-FFF2-40B4-BE49-F238E27FC236}">
                <a16:creationId xmlns:a16="http://schemas.microsoft.com/office/drawing/2014/main" id="{26C932C1-173E-B621-191C-D97212664D1B}"/>
              </a:ext>
            </a:extLst>
          </p:cNvPr>
          <p:cNvSpPr/>
          <p:nvPr/>
        </p:nvSpPr>
        <p:spPr>
          <a:xfrm>
            <a:off x="9008533" y="3582471"/>
            <a:ext cx="2660180" cy="1521304"/>
          </a:xfrm>
          <a:prstGeom prst="flowChartAlternateProcess">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1"/>
          <a:lstStyle/>
          <a:p>
            <a:pPr algn="ctr"/>
            <a:r>
              <a:rPr lang="en-US" sz="1600" dirty="0">
                <a:solidFill>
                  <a:schemeClr val="tx1"/>
                </a:solidFill>
              </a:rPr>
              <a:t>Network:</a:t>
            </a:r>
          </a:p>
          <a:p>
            <a:pPr algn="ctr"/>
            <a:endParaRPr lang="en-US" sz="1600" dirty="0">
              <a:solidFill>
                <a:schemeClr val="tx1"/>
              </a:solidFill>
            </a:endParaRPr>
          </a:p>
          <a:p>
            <a:pPr algn="ctr"/>
            <a:r>
              <a:rPr lang="en-US" sz="1600" dirty="0">
                <a:solidFill>
                  <a:schemeClr val="tx1"/>
                </a:solidFill>
              </a:rPr>
              <a:t>Any communication model </a:t>
            </a:r>
          </a:p>
          <a:p>
            <a:pPr algn="ctr"/>
            <a:r>
              <a:rPr lang="en-US" sz="1400" dirty="0">
                <a:solidFill>
                  <a:schemeClr val="tx1"/>
                </a:solidFill>
              </a:rPr>
              <a:t>(direct, indirect with/without delegated discovery)</a:t>
            </a:r>
          </a:p>
        </p:txBody>
      </p:sp>
      <p:sp>
        <p:nvSpPr>
          <p:cNvPr id="11" name="Rectangle 10">
            <a:extLst>
              <a:ext uri="{FF2B5EF4-FFF2-40B4-BE49-F238E27FC236}">
                <a16:creationId xmlns:a16="http://schemas.microsoft.com/office/drawing/2014/main" id="{89C92065-D8A6-78E3-D9B5-3CC4AD26724A}"/>
              </a:ext>
            </a:extLst>
          </p:cNvPr>
          <p:cNvSpPr/>
          <p:nvPr/>
        </p:nvSpPr>
        <p:spPr>
          <a:xfrm>
            <a:off x="5914798" y="3436589"/>
            <a:ext cx="1452120" cy="166718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rPr>
              <a:t>SCP(s)</a:t>
            </a:r>
          </a:p>
          <a:p>
            <a:pPr algn="ctr"/>
            <a:r>
              <a:rPr lang="en-US" sz="1600" dirty="0">
                <a:solidFill>
                  <a:schemeClr val="tx1"/>
                </a:solidFill>
              </a:rPr>
              <a:t>(with/without delegated discovery, </a:t>
            </a:r>
          </a:p>
          <a:p>
            <a:pPr algn="ctr"/>
            <a:r>
              <a:rPr lang="en-US" sz="1400" dirty="0">
                <a:solidFill>
                  <a:schemeClr val="tx1"/>
                </a:solidFill>
              </a:rPr>
              <a:t>For inbound requests)</a:t>
            </a:r>
          </a:p>
        </p:txBody>
      </p:sp>
      <p:cxnSp>
        <p:nvCxnSpPr>
          <p:cNvPr id="15" name="Straight Arrow Connector 14">
            <a:extLst>
              <a:ext uri="{FF2B5EF4-FFF2-40B4-BE49-F238E27FC236}">
                <a16:creationId xmlns:a16="http://schemas.microsoft.com/office/drawing/2014/main" id="{8D3BE514-0C1E-653D-DE13-4F89883EE3CD}"/>
              </a:ext>
            </a:extLst>
          </p:cNvPr>
          <p:cNvCxnSpPr>
            <a:cxnSpLocks/>
            <a:endCxn id="5" idx="1"/>
          </p:cNvCxnSpPr>
          <p:nvPr/>
        </p:nvCxnSpPr>
        <p:spPr>
          <a:xfrm>
            <a:off x="905930" y="4288423"/>
            <a:ext cx="1600113"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A1EA60AF-A7BD-47DD-D2FE-E395EDDC7287}"/>
              </a:ext>
            </a:extLst>
          </p:cNvPr>
          <p:cNvSpPr txBox="1"/>
          <p:nvPr/>
        </p:nvSpPr>
        <p:spPr>
          <a:xfrm>
            <a:off x="973611" y="3996035"/>
            <a:ext cx="1332416" cy="738664"/>
          </a:xfrm>
          <a:prstGeom prst="rect">
            <a:avLst/>
          </a:prstGeom>
          <a:noFill/>
        </p:spPr>
        <p:txBody>
          <a:bodyPr wrap="none" rtlCol="0">
            <a:spAutoFit/>
          </a:bodyPr>
          <a:lstStyle/>
          <a:p>
            <a:r>
              <a:rPr lang="en-US" sz="1400" dirty="0"/>
              <a:t>Request</a:t>
            </a:r>
          </a:p>
          <a:p>
            <a:r>
              <a:rPr lang="en-US" sz="1400" dirty="0" err="1"/>
              <a:t>sbi</a:t>
            </a:r>
            <a:r>
              <a:rPr lang="en-US" sz="1400" dirty="0"/>
              <a:t>-discovery-*</a:t>
            </a:r>
          </a:p>
          <a:p>
            <a:r>
              <a:rPr lang="en-US" sz="1400" dirty="0"/>
              <a:t>(WITH del. disc)</a:t>
            </a:r>
          </a:p>
        </p:txBody>
      </p:sp>
      <p:cxnSp>
        <p:nvCxnSpPr>
          <p:cNvPr id="18" name="Straight Arrow Connector 17">
            <a:extLst>
              <a:ext uri="{FF2B5EF4-FFF2-40B4-BE49-F238E27FC236}">
                <a16:creationId xmlns:a16="http://schemas.microsoft.com/office/drawing/2014/main" id="{F5A4CA3B-FC8A-CE98-C002-3C3A678D999B}"/>
              </a:ext>
            </a:extLst>
          </p:cNvPr>
          <p:cNvCxnSpPr>
            <a:cxnSpLocks/>
            <a:stCxn id="4" idx="3"/>
            <a:endCxn id="11" idx="1"/>
          </p:cNvCxnSpPr>
          <p:nvPr/>
        </p:nvCxnSpPr>
        <p:spPr>
          <a:xfrm flipV="1">
            <a:off x="4596846" y="4270182"/>
            <a:ext cx="1317952" cy="1824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85E01CC2-E6B2-776B-237B-9E9CBD811465}"/>
              </a:ext>
            </a:extLst>
          </p:cNvPr>
          <p:cNvSpPr txBox="1"/>
          <p:nvPr/>
        </p:nvSpPr>
        <p:spPr>
          <a:xfrm>
            <a:off x="4600237" y="4026813"/>
            <a:ext cx="1332416" cy="954107"/>
          </a:xfrm>
          <a:prstGeom prst="rect">
            <a:avLst/>
          </a:prstGeom>
          <a:noFill/>
        </p:spPr>
        <p:txBody>
          <a:bodyPr wrap="none" rtlCol="0">
            <a:spAutoFit/>
          </a:bodyPr>
          <a:lstStyle/>
          <a:p>
            <a:r>
              <a:rPr lang="en-US" sz="1400" dirty="0"/>
              <a:t>Request</a:t>
            </a:r>
          </a:p>
          <a:p>
            <a:r>
              <a:rPr lang="en-US" sz="1400" dirty="0" err="1"/>
              <a:t>sbi</a:t>
            </a:r>
            <a:r>
              <a:rPr lang="en-US" sz="1400" dirty="0"/>
              <a:t>-discovery-*</a:t>
            </a:r>
          </a:p>
          <a:p>
            <a:r>
              <a:rPr lang="en-US" sz="1400" dirty="0"/>
              <a:t>(WITH del. disc)</a:t>
            </a:r>
          </a:p>
          <a:p>
            <a:endParaRPr lang="en-US" sz="1400" dirty="0"/>
          </a:p>
        </p:txBody>
      </p:sp>
      <p:cxnSp>
        <p:nvCxnSpPr>
          <p:cNvPr id="34" name="Straight Arrow Connector 33">
            <a:extLst>
              <a:ext uri="{FF2B5EF4-FFF2-40B4-BE49-F238E27FC236}">
                <a16:creationId xmlns:a16="http://schemas.microsoft.com/office/drawing/2014/main" id="{6CA2DAF3-1743-87C8-2EBE-3FD442C485D1}"/>
              </a:ext>
            </a:extLst>
          </p:cNvPr>
          <p:cNvCxnSpPr>
            <a:cxnSpLocks/>
          </p:cNvCxnSpPr>
          <p:nvPr/>
        </p:nvCxnSpPr>
        <p:spPr>
          <a:xfrm>
            <a:off x="7349063" y="4319201"/>
            <a:ext cx="165947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21A1684A-7EBB-68BF-C9D1-FA639B6E337B}"/>
              </a:ext>
            </a:extLst>
          </p:cNvPr>
          <p:cNvSpPr txBox="1"/>
          <p:nvPr/>
        </p:nvSpPr>
        <p:spPr>
          <a:xfrm>
            <a:off x="7416744" y="4026813"/>
            <a:ext cx="1447063" cy="523220"/>
          </a:xfrm>
          <a:prstGeom prst="rect">
            <a:avLst/>
          </a:prstGeom>
          <a:noFill/>
        </p:spPr>
        <p:txBody>
          <a:bodyPr wrap="none" rtlCol="0">
            <a:spAutoFit/>
          </a:bodyPr>
          <a:lstStyle/>
          <a:p>
            <a:r>
              <a:rPr lang="en-US" sz="1400" dirty="0"/>
              <a:t>To target or to </a:t>
            </a:r>
          </a:p>
          <a:p>
            <a:r>
              <a:rPr lang="en-US" sz="1400" dirty="0"/>
              <a:t>Intermediate SCP</a:t>
            </a:r>
          </a:p>
        </p:txBody>
      </p:sp>
      <p:sp>
        <p:nvSpPr>
          <p:cNvPr id="16" name="Content Placeholder 2">
            <a:extLst>
              <a:ext uri="{FF2B5EF4-FFF2-40B4-BE49-F238E27FC236}">
                <a16:creationId xmlns:a16="http://schemas.microsoft.com/office/drawing/2014/main" id="{647870A6-662A-F305-CC8D-E9B0DEC051CE}"/>
              </a:ext>
            </a:extLst>
          </p:cNvPr>
          <p:cNvSpPr>
            <a:spLocks noGrp="1"/>
          </p:cNvSpPr>
          <p:nvPr>
            <p:ph idx="1"/>
          </p:nvPr>
        </p:nvSpPr>
        <p:spPr>
          <a:xfrm>
            <a:off x="702789" y="5055932"/>
            <a:ext cx="10515600" cy="1464932"/>
          </a:xfrm>
        </p:spPr>
        <p:txBody>
          <a:bodyPr/>
          <a:lstStyle/>
          <a:p>
            <a:pPr marL="0" indent="0">
              <a:buNone/>
            </a:pPr>
            <a:endParaRPr lang="en-US" sz="2400" dirty="0"/>
          </a:p>
          <a:p>
            <a:pPr lvl="1"/>
            <a:r>
              <a:rPr lang="en-US" sz="2000" dirty="0"/>
              <a:t>For Model D, the source PLMN does not need to obtain the NF profiles from target PLMN</a:t>
            </a:r>
          </a:p>
          <a:p>
            <a:pPr lvl="1"/>
            <a:r>
              <a:rPr lang="en-US" sz="2000" dirty="0"/>
              <a:t>For Model C, the </a:t>
            </a:r>
            <a:r>
              <a:rPr lang="en-US" sz="2000" dirty="0" err="1"/>
              <a:t>NFp</a:t>
            </a:r>
            <a:r>
              <a:rPr lang="en-US" sz="2000" dirty="0"/>
              <a:t> profiles are required in the source PLMN to performed initial selection </a:t>
            </a:r>
          </a:p>
          <a:p>
            <a:endParaRPr lang="en-US" dirty="0"/>
          </a:p>
        </p:txBody>
      </p:sp>
    </p:spTree>
    <p:extLst>
      <p:ext uri="{BB962C8B-B14F-4D97-AF65-F5344CB8AC3E}">
        <p14:creationId xmlns:p14="http://schemas.microsoft.com/office/powerpoint/2010/main" val="1186284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907FC-E48D-CDE5-6EBB-911577E032C9}"/>
              </a:ext>
            </a:extLst>
          </p:cNvPr>
          <p:cNvSpPr>
            <a:spLocks noGrp="1"/>
          </p:cNvSpPr>
          <p:nvPr>
            <p:ph type="title"/>
          </p:nvPr>
        </p:nvSpPr>
        <p:spPr>
          <a:xfrm>
            <a:off x="160257" y="88232"/>
            <a:ext cx="7859617" cy="649706"/>
          </a:xfrm>
        </p:spPr>
        <p:txBody>
          <a:bodyPr>
            <a:noAutofit/>
          </a:bodyPr>
          <a:lstStyle/>
          <a:p>
            <a:r>
              <a:rPr lang="de-DE" sz="3200" dirty="0"/>
              <a:t>Nokia </a:t>
            </a:r>
            <a:r>
              <a:rPr lang="de-DE" sz="3200" dirty="0" err="1"/>
              <a:t>proposal</a:t>
            </a:r>
            <a:r>
              <a:rPr lang="de-DE" sz="3200" dirty="0"/>
              <a:t> (S2-2402981 </a:t>
            </a:r>
            <a:r>
              <a:rPr lang="de-DE" sz="3200" dirty="0" err="1"/>
              <a:t>and</a:t>
            </a:r>
            <a:r>
              <a:rPr lang="de-DE" sz="3200" dirty="0"/>
              <a:t> S2-2402982) </a:t>
            </a:r>
            <a:endParaRPr lang="en-US" sz="3200" dirty="0"/>
          </a:p>
        </p:txBody>
      </p:sp>
      <p:sp>
        <p:nvSpPr>
          <p:cNvPr id="3" name="Rectangle 2">
            <a:extLst>
              <a:ext uri="{FF2B5EF4-FFF2-40B4-BE49-F238E27FC236}">
                <a16:creationId xmlns:a16="http://schemas.microsoft.com/office/drawing/2014/main" id="{1F03D013-4693-E838-25D2-32B921886D15}"/>
              </a:ext>
            </a:extLst>
          </p:cNvPr>
          <p:cNvSpPr>
            <a:spLocks noChangeArrowheads="1"/>
          </p:cNvSpPr>
          <p:nvPr/>
        </p:nvSpPr>
        <p:spPr bwMode="auto">
          <a:xfrm>
            <a:off x="160258" y="834189"/>
            <a:ext cx="9688855"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4" name="Object 3">
            <a:extLst>
              <a:ext uri="{FF2B5EF4-FFF2-40B4-BE49-F238E27FC236}">
                <a16:creationId xmlns:a16="http://schemas.microsoft.com/office/drawing/2014/main" id="{DE66E636-2A23-F2B9-702D-F0D15BD04E0F}"/>
              </a:ext>
            </a:extLst>
          </p:cNvPr>
          <p:cNvGraphicFramePr>
            <a:graphicFrameLocks noChangeAspect="1"/>
          </p:cNvGraphicFramePr>
          <p:nvPr/>
        </p:nvGraphicFramePr>
        <p:xfrm>
          <a:off x="160259" y="834190"/>
          <a:ext cx="5259978" cy="3136231"/>
        </p:xfrm>
        <a:graphic>
          <a:graphicData uri="http://schemas.openxmlformats.org/presentationml/2006/ole">
            <mc:AlternateContent xmlns:mc="http://schemas.openxmlformats.org/markup-compatibility/2006">
              <mc:Choice xmlns:v="urn:schemas-microsoft-com:vml" Requires="v">
                <p:oleObj name="Visio" r:id="rId2" imgW="8067516" imgH="4800600" progId="Visio.Drawing.15">
                  <p:embed/>
                </p:oleObj>
              </mc:Choice>
              <mc:Fallback>
                <p:oleObj name="Visio" r:id="rId2" imgW="8067516" imgH="4800600" progId="Visio.Drawing.15">
                  <p:embed/>
                  <p:pic>
                    <p:nvPicPr>
                      <p:cNvPr id="4" name="Object 3">
                        <a:extLst>
                          <a:ext uri="{FF2B5EF4-FFF2-40B4-BE49-F238E27FC236}">
                            <a16:creationId xmlns:a16="http://schemas.microsoft.com/office/drawing/2014/main" id="{DE66E636-2A23-F2B9-702D-F0D15BD04E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259" y="834190"/>
                        <a:ext cx="5259978" cy="3136231"/>
                      </a:xfrm>
                      <a:prstGeom prst="rect">
                        <a:avLst/>
                      </a:prstGeom>
                      <a:noFill/>
                    </p:spPr>
                  </p:pic>
                </p:oleObj>
              </mc:Fallback>
            </mc:AlternateContent>
          </a:graphicData>
        </a:graphic>
      </p:graphicFrame>
      <p:sp>
        <p:nvSpPr>
          <p:cNvPr id="5" name="Rectangle 4">
            <a:extLst>
              <a:ext uri="{FF2B5EF4-FFF2-40B4-BE49-F238E27FC236}">
                <a16:creationId xmlns:a16="http://schemas.microsoft.com/office/drawing/2014/main" id="{87024D75-02E2-A497-788A-3C55CFDC71EA}"/>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 name="Object 5">
            <a:extLst>
              <a:ext uri="{FF2B5EF4-FFF2-40B4-BE49-F238E27FC236}">
                <a16:creationId xmlns:a16="http://schemas.microsoft.com/office/drawing/2014/main" id="{6C33164D-45C9-71B3-322B-09273ABBAC35}"/>
              </a:ext>
            </a:extLst>
          </p:cNvPr>
          <p:cNvGraphicFramePr>
            <a:graphicFrameLocks noChangeAspect="1"/>
          </p:cNvGraphicFramePr>
          <p:nvPr/>
        </p:nvGraphicFramePr>
        <p:xfrm>
          <a:off x="160258" y="3812440"/>
          <a:ext cx="5107907" cy="3045560"/>
        </p:xfrm>
        <a:graphic>
          <a:graphicData uri="http://schemas.openxmlformats.org/presentationml/2006/ole">
            <mc:AlternateContent xmlns:mc="http://schemas.openxmlformats.org/markup-compatibility/2006">
              <mc:Choice xmlns:v="urn:schemas-microsoft-com:vml" Requires="v">
                <p:oleObj name="Visio" r:id="rId4" imgW="8067516" imgH="4800600" progId="Visio.Drawing.15">
                  <p:embed/>
                </p:oleObj>
              </mc:Choice>
              <mc:Fallback>
                <p:oleObj name="Visio" r:id="rId4" imgW="8067516" imgH="4800600" progId="Visio.Drawing.15">
                  <p:embed/>
                  <p:pic>
                    <p:nvPicPr>
                      <p:cNvPr id="6" name="Object 5">
                        <a:extLst>
                          <a:ext uri="{FF2B5EF4-FFF2-40B4-BE49-F238E27FC236}">
                            <a16:creationId xmlns:a16="http://schemas.microsoft.com/office/drawing/2014/main" id="{6C33164D-45C9-71B3-322B-09273ABBAC3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258" y="3812440"/>
                        <a:ext cx="5107907" cy="3045560"/>
                      </a:xfrm>
                      <a:prstGeom prst="rect">
                        <a:avLst/>
                      </a:prstGeom>
                      <a:noFill/>
                    </p:spPr>
                  </p:pic>
                </p:oleObj>
              </mc:Fallback>
            </mc:AlternateContent>
          </a:graphicData>
        </a:graphic>
      </p:graphicFrame>
      <p:sp>
        <p:nvSpPr>
          <p:cNvPr id="7" name="TextBox 6">
            <a:extLst>
              <a:ext uri="{FF2B5EF4-FFF2-40B4-BE49-F238E27FC236}">
                <a16:creationId xmlns:a16="http://schemas.microsoft.com/office/drawing/2014/main" id="{CFE359B8-AAF1-5C29-5A30-340D263DC358}"/>
              </a:ext>
            </a:extLst>
          </p:cNvPr>
          <p:cNvSpPr txBox="1"/>
          <p:nvPr/>
        </p:nvSpPr>
        <p:spPr>
          <a:xfrm>
            <a:off x="5887178" y="737938"/>
            <a:ext cx="6176373" cy="6370975"/>
          </a:xfrm>
          <a:prstGeom prst="rect">
            <a:avLst/>
          </a:prstGeom>
          <a:noFill/>
        </p:spPr>
        <p:txBody>
          <a:bodyPr wrap="square" rtlCol="0">
            <a:spAutoFit/>
          </a:bodyPr>
          <a:lstStyle/>
          <a:p>
            <a:pPr>
              <a:spcAft>
                <a:spcPts val="900"/>
              </a:spcAft>
            </a:pPr>
            <a:r>
              <a:rPr lang="en-GB" sz="1800" dirty="0">
                <a:effectLst/>
                <a:latin typeface="Times New Roman" panose="02020603050405020304" pitchFamily="18" charset="0"/>
                <a:ea typeface="Times New Roman" panose="02020603050405020304" pitchFamily="18" charset="0"/>
              </a:rPr>
              <a:t>Based on operator's policy and support of related capabilities indicated by the NRF in the local PLMN, the NRF in the remote PLMN may return an indication that indirect communication with delegated discovery with NF (re)selection at target PLMN (Model D in Annex E with SCP in target PLMN doing NF (re)selection) and/or indirect communication without delegated discovery with NF (re)selection at target PLMN (Model C in Annex E with SCP  in target PLMN doing NF (re)selection) is requested and for delegated discovery in target PLMN omit NF profiles</a:t>
            </a:r>
            <a:r>
              <a:rPr lang="en-US" sz="1200" dirty="0">
                <a:effectLst/>
              </a:rPr>
              <a:t> </a:t>
            </a:r>
            <a:r>
              <a:rPr lang="en-GB" dirty="0">
                <a:latin typeface="Times New Roman" panose="02020603050405020304" pitchFamily="18" charset="0"/>
              </a:rPr>
              <a:t>.</a:t>
            </a:r>
          </a:p>
          <a:p>
            <a:pPr>
              <a:spcAft>
                <a:spcPts val="900"/>
              </a:spcAft>
            </a:pPr>
            <a:r>
              <a:rPr lang="en-GB" sz="1800" dirty="0">
                <a:effectLst/>
                <a:latin typeface="Times New Roman" panose="02020603050405020304" pitchFamily="18" charset="0"/>
                <a:ea typeface="Times New Roman" panose="02020603050405020304" pitchFamily="18" charset="0"/>
              </a:rPr>
              <a:t>Based on operator’s policy and configuration, the NRF in the local PLMN may also determine without interaction with the NRF in the remote PLMN that indirect communication with delegated discovery with NF (re)selection at target PLMN is requested for communication for that remote PLMN.</a:t>
            </a:r>
          </a:p>
          <a:p>
            <a:pPr>
              <a:spcAft>
                <a:spcPts val="900"/>
              </a:spcAft>
            </a:pPr>
            <a:r>
              <a:rPr lang="en-GB" dirty="0">
                <a:latin typeface="Times New Roman" panose="02020603050405020304" pitchFamily="18" charset="0"/>
                <a:ea typeface="Times New Roman" panose="02020603050405020304" pitchFamily="18" charset="0"/>
              </a:rPr>
              <a:t>Request for NF selection in target PLMN is propagated from NRF in local PLMN to NF consumer or SCP in local PLMN.</a:t>
            </a:r>
          </a:p>
          <a:p>
            <a:pPr>
              <a:spcAft>
                <a:spcPts val="900"/>
              </a:spcAft>
            </a:pPr>
            <a:r>
              <a:rPr lang="en-GB" dirty="0">
                <a:latin typeface="Times New Roman" panose="02020603050405020304" pitchFamily="18" charset="0"/>
                <a:ea typeface="Times New Roman" panose="02020603050405020304" pitchFamily="18" charset="0"/>
              </a:rPr>
              <a:t>The service request is sent to an SCP in target PLMN with appropriate discovery headers, and that SCP performs NF (re)selection.</a:t>
            </a:r>
            <a:endParaRPr lang="en-US" sz="1800" dirty="0">
              <a:effectLst/>
              <a:latin typeface="Times New Roman" panose="02020603050405020304" pitchFamily="18" charset="0"/>
              <a:ea typeface="Times New Roman" panose="02020603050405020304" pitchFamily="18" charset="0"/>
            </a:endParaRPr>
          </a:p>
          <a:p>
            <a:pPr>
              <a:spcAft>
                <a:spcPts val="900"/>
              </a:spcAft>
            </a:pPr>
            <a:r>
              <a:rPr lang="en-GB" sz="1800" dirty="0">
                <a:effectLst/>
                <a:latin typeface="Times New Roman" panose="02020603050405020304" pitchFamily="18" charset="0"/>
                <a:ea typeface="Times New Roman" panose="02020603050405020304" pitchFamily="18" charset="0"/>
              </a:rPr>
              <a:t> </a:t>
            </a:r>
            <a:endParaRPr lang="en-US" sz="1200" b="1" dirty="0"/>
          </a:p>
        </p:txBody>
      </p:sp>
    </p:spTree>
    <p:extLst>
      <p:ext uri="{BB962C8B-B14F-4D97-AF65-F5344CB8AC3E}">
        <p14:creationId xmlns:p14="http://schemas.microsoft.com/office/powerpoint/2010/main" val="2557426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09D89-3B9B-DDE2-B8B2-CDB87C42DC7D}"/>
              </a:ext>
            </a:extLst>
          </p:cNvPr>
          <p:cNvSpPr>
            <a:spLocks noGrp="1"/>
          </p:cNvSpPr>
          <p:nvPr>
            <p:ph type="title"/>
          </p:nvPr>
        </p:nvSpPr>
        <p:spPr>
          <a:xfrm>
            <a:off x="838200" y="76420"/>
            <a:ext cx="10515600" cy="658332"/>
          </a:xfrm>
        </p:spPr>
        <p:txBody>
          <a:bodyPr>
            <a:normAutofit/>
          </a:bodyPr>
          <a:lstStyle/>
          <a:p>
            <a:r>
              <a:rPr lang="de-DE" sz="3200" dirty="0"/>
              <a:t>Ericsson </a:t>
            </a:r>
            <a:r>
              <a:rPr lang="de-DE" sz="3200" dirty="0" err="1"/>
              <a:t>proposal</a:t>
            </a:r>
            <a:r>
              <a:rPr lang="de-DE" sz="3200" dirty="0"/>
              <a:t> (S2-2402321)</a:t>
            </a:r>
            <a:endParaRPr lang="en-US" sz="3200" dirty="0"/>
          </a:p>
        </p:txBody>
      </p:sp>
      <p:sp>
        <p:nvSpPr>
          <p:cNvPr id="3" name="Content Placeholder 2">
            <a:extLst>
              <a:ext uri="{FF2B5EF4-FFF2-40B4-BE49-F238E27FC236}">
                <a16:creationId xmlns:a16="http://schemas.microsoft.com/office/drawing/2014/main" id="{DA16AAFF-9A6A-4EA2-DC76-CD1C9D7E5A18}"/>
              </a:ext>
            </a:extLst>
          </p:cNvPr>
          <p:cNvSpPr>
            <a:spLocks noGrp="1"/>
          </p:cNvSpPr>
          <p:nvPr>
            <p:ph idx="1"/>
          </p:nvPr>
        </p:nvSpPr>
        <p:spPr>
          <a:xfrm>
            <a:off x="441421" y="2036487"/>
            <a:ext cx="2459434" cy="1079348"/>
          </a:xfrm>
        </p:spPr>
        <p:txBody>
          <a:bodyPr>
            <a:normAutofit/>
          </a:bodyPr>
          <a:lstStyle/>
          <a:p>
            <a:pPr marL="0" indent="0">
              <a:buNone/>
            </a:pPr>
            <a:r>
              <a:rPr lang="en-US" sz="1600" b="1" dirty="0"/>
              <a:t>Inter-PLMN delegation capabilities </a:t>
            </a:r>
            <a:r>
              <a:rPr lang="en-US" sz="1600" dirty="0"/>
              <a:t>are config in target SEPP, are provided to the source SEPP</a:t>
            </a:r>
          </a:p>
        </p:txBody>
      </p:sp>
      <p:sp>
        <p:nvSpPr>
          <p:cNvPr id="4" name="Rectangle 2">
            <a:extLst>
              <a:ext uri="{FF2B5EF4-FFF2-40B4-BE49-F238E27FC236}">
                <a16:creationId xmlns:a16="http://schemas.microsoft.com/office/drawing/2014/main" id="{02298576-68BF-7FCD-3588-F052A6037393}"/>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4">
            <a:extLst>
              <a:ext uri="{FF2B5EF4-FFF2-40B4-BE49-F238E27FC236}">
                <a16:creationId xmlns:a16="http://schemas.microsoft.com/office/drawing/2014/main" id="{D7B90273-C900-77CD-B2C5-F75BE36388CD}"/>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ject 6">
            <a:extLst>
              <a:ext uri="{FF2B5EF4-FFF2-40B4-BE49-F238E27FC236}">
                <a16:creationId xmlns:a16="http://schemas.microsoft.com/office/drawing/2014/main" id="{1308D5E6-DDF3-93F9-5E42-C14F813F6366}"/>
              </a:ext>
            </a:extLst>
          </p:cNvPr>
          <p:cNvGraphicFramePr>
            <a:graphicFrameLocks noChangeAspect="1"/>
          </p:cNvGraphicFramePr>
          <p:nvPr/>
        </p:nvGraphicFramePr>
        <p:xfrm>
          <a:off x="441421" y="767977"/>
          <a:ext cx="2321316" cy="1168851"/>
        </p:xfrm>
        <a:graphic>
          <a:graphicData uri="http://schemas.openxmlformats.org/presentationml/2006/ole">
            <mc:AlternateContent xmlns:mc="http://schemas.openxmlformats.org/markup-compatibility/2006">
              <mc:Choice xmlns:v="urn:schemas-microsoft-com:vml" Requires="v">
                <p:oleObj name="Visio" r:id="rId2" imgW="3365623" imgH="1689129" progId="Visio.Drawing.15">
                  <p:embed/>
                </p:oleObj>
              </mc:Choice>
              <mc:Fallback>
                <p:oleObj name="Visio" r:id="rId2" imgW="3365623" imgH="1689129" progId="Visio.Drawing.15">
                  <p:embed/>
                  <p:pic>
                    <p:nvPicPr>
                      <p:cNvPr id="7" name="Object 6">
                        <a:extLst>
                          <a:ext uri="{FF2B5EF4-FFF2-40B4-BE49-F238E27FC236}">
                            <a16:creationId xmlns:a16="http://schemas.microsoft.com/office/drawing/2014/main" id="{1308D5E6-DDF3-93F9-5E42-C14F813F636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421" y="767977"/>
                        <a:ext cx="2321316" cy="1168851"/>
                      </a:xfrm>
                      <a:prstGeom prst="rect">
                        <a:avLst/>
                      </a:prstGeom>
                      <a:noFill/>
                    </p:spPr>
                  </p:pic>
                </p:oleObj>
              </mc:Fallback>
            </mc:AlternateContent>
          </a:graphicData>
        </a:graphic>
      </p:graphicFrame>
      <p:sp>
        <p:nvSpPr>
          <p:cNvPr id="8" name="Rectangle 6">
            <a:extLst>
              <a:ext uri="{FF2B5EF4-FFF2-40B4-BE49-F238E27FC236}">
                <a16:creationId xmlns:a16="http://schemas.microsoft.com/office/drawing/2014/main" id="{D6DF0A87-E3B0-98C4-3EEE-75046175CA7D}"/>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ject 8">
            <a:extLst>
              <a:ext uri="{FF2B5EF4-FFF2-40B4-BE49-F238E27FC236}">
                <a16:creationId xmlns:a16="http://schemas.microsoft.com/office/drawing/2014/main" id="{964E7D32-8589-2364-4EC4-1A4D1CF08D8D}"/>
              </a:ext>
            </a:extLst>
          </p:cNvPr>
          <p:cNvGraphicFramePr>
            <a:graphicFrameLocks noChangeAspect="1"/>
          </p:cNvGraphicFramePr>
          <p:nvPr/>
        </p:nvGraphicFramePr>
        <p:xfrm>
          <a:off x="2824571" y="821401"/>
          <a:ext cx="3271429" cy="1079349"/>
        </p:xfrm>
        <a:graphic>
          <a:graphicData uri="http://schemas.openxmlformats.org/presentationml/2006/ole">
            <mc:AlternateContent xmlns:mc="http://schemas.openxmlformats.org/markup-compatibility/2006">
              <mc:Choice xmlns:v="urn:schemas-microsoft-com:vml" Requires="v">
                <p:oleObj name="Visio" r:id="rId4" imgW="4667287" imgH="1536906" progId="Visio.Drawing.15">
                  <p:embed/>
                </p:oleObj>
              </mc:Choice>
              <mc:Fallback>
                <p:oleObj name="Visio" r:id="rId4" imgW="4667287" imgH="1536906" progId="Visio.Drawing.15">
                  <p:embed/>
                  <p:pic>
                    <p:nvPicPr>
                      <p:cNvPr id="9" name="Object 8">
                        <a:extLst>
                          <a:ext uri="{FF2B5EF4-FFF2-40B4-BE49-F238E27FC236}">
                            <a16:creationId xmlns:a16="http://schemas.microsoft.com/office/drawing/2014/main" id="{964E7D32-8589-2364-4EC4-1A4D1CF08D8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24571" y="821401"/>
                        <a:ext cx="3271429" cy="1079349"/>
                      </a:xfrm>
                      <a:prstGeom prst="rect">
                        <a:avLst/>
                      </a:prstGeom>
                      <a:noFill/>
                    </p:spPr>
                  </p:pic>
                </p:oleObj>
              </mc:Fallback>
            </mc:AlternateContent>
          </a:graphicData>
        </a:graphic>
      </p:graphicFrame>
      <p:sp>
        <p:nvSpPr>
          <p:cNvPr id="10" name="Rectangle 8">
            <a:extLst>
              <a:ext uri="{FF2B5EF4-FFF2-40B4-BE49-F238E27FC236}">
                <a16:creationId xmlns:a16="http://schemas.microsoft.com/office/drawing/2014/main" id="{7D3F98E7-A103-08CA-29F6-84F283C09835}"/>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11" name="Object 10">
            <a:extLst>
              <a:ext uri="{FF2B5EF4-FFF2-40B4-BE49-F238E27FC236}">
                <a16:creationId xmlns:a16="http://schemas.microsoft.com/office/drawing/2014/main" id="{AE2CF449-8B4C-361F-9950-614DBFDF3D62}"/>
              </a:ext>
            </a:extLst>
          </p:cNvPr>
          <p:cNvGraphicFramePr>
            <a:graphicFrameLocks noChangeAspect="1"/>
          </p:cNvGraphicFramePr>
          <p:nvPr>
            <p:extLst>
              <p:ext uri="{D42A27DB-BD31-4B8C-83A1-F6EECF244321}">
                <p14:modId xmlns:p14="http://schemas.microsoft.com/office/powerpoint/2010/main" val="2003737931"/>
              </p:ext>
            </p:extLst>
          </p:nvPr>
        </p:nvGraphicFramePr>
        <p:xfrm>
          <a:off x="0" y="3409421"/>
          <a:ext cx="5953128" cy="3369348"/>
        </p:xfrm>
        <a:graphic>
          <a:graphicData uri="http://schemas.openxmlformats.org/presentationml/2006/ole">
            <mc:AlternateContent xmlns:mc="http://schemas.openxmlformats.org/markup-compatibility/2006">
              <mc:Choice xmlns:v="urn:schemas-microsoft-com:vml" Requires="v">
                <p:oleObj name="Visio" r:id="rId6" imgW="7696251" imgH="4343502" progId="Visio.Drawing.15">
                  <p:embed/>
                </p:oleObj>
              </mc:Choice>
              <mc:Fallback>
                <p:oleObj name="Visio" r:id="rId6" imgW="7696251" imgH="4343502" progId="Visio.Drawing.15">
                  <p:embed/>
                  <p:pic>
                    <p:nvPicPr>
                      <p:cNvPr id="11" name="Object 10">
                        <a:extLst>
                          <a:ext uri="{FF2B5EF4-FFF2-40B4-BE49-F238E27FC236}">
                            <a16:creationId xmlns:a16="http://schemas.microsoft.com/office/drawing/2014/main" id="{AE2CF449-8B4C-361F-9950-614DBFDF3D62}"/>
                          </a:ext>
                        </a:extLst>
                      </p:cNvPr>
                      <p:cNvPicPr>
                        <a:picLocks noChangeAspect="1" noChangeArrowheads="1"/>
                      </p:cNvPicPr>
                      <p:nvPr/>
                    </p:nvPicPr>
                    <p:blipFill>
                      <a:blip r:embed="rId7"/>
                      <a:srcRect/>
                      <a:stretch>
                        <a:fillRect/>
                      </a:stretch>
                    </p:blipFill>
                    <p:spPr bwMode="auto">
                      <a:xfrm>
                        <a:off x="0" y="3409421"/>
                        <a:ext cx="5953128" cy="3369348"/>
                      </a:xfrm>
                      <a:prstGeom prst="rect">
                        <a:avLst/>
                      </a:prstGeom>
                      <a:noFill/>
                    </p:spPr>
                  </p:pic>
                </p:oleObj>
              </mc:Fallback>
            </mc:AlternateContent>
          </a:graphicData>
        </a:graphic>
      </p:graphicFrame>
      <p:sp>
        <p:nvSpPr>
          <p:cNvPr id="12" name="Rectangle 10">
            <a:extLst>
              <a:ext uri="{FF2B5EF4-FFF2-40B4-BE49-F238E27FC236}">
                <a16:creationId xmlns:a16="http://schemas.microsoft.com/office/drawing/2014/main" id="{4D977EC6-5391-3CBA-6AC6-CDC38988403E}"/>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3" name="Object 12">
            <a:extLst>
              <a:ext uri="{FF2B5EF4-FFF2-40B4-BE49-F238E27FC236}">
                <a16:creationId xmlns:a16="http://schemas.microsoft.com/office/drawing/2014/main" id="{3FE81D8E-62ED-4717-F5D2-0AA1EF7CC0AB}"/>
              </a:ext>
            </a:extLst>
          </p:cNvPr>
          <p:cNvGraphicFramePr>
            <a:graphicFrameLocks noChangeAspect="1"/>
          </p:cNvGraphicFramePr>
          <p:nvPr>
            <p:extLst>
              <p:ext uri="{D42A27DB-BD31-4B8C-83A1-F6EECF244321}">
                <p14:modId xmlns:p14="http://schemas.microsoft.com/office/powerpoint/2010/main" val="840022387"/>
              </p:ext>
            </p:extLst>
          </p:nvPr>
        </p:nvGraphicFramePr>
        <p:xfrm>
          <a:off x="6096000" y="3468022"/>
          <a:ext cx="6035583" cy="3328904"/>
        </p:xfrm>
        <a:graphic>
          <a:graphicData uri="http://schemas.openxmlformats.org/presentationml/2006/ole">
            <mc:AlternateContent xmlns:mc="http://schemas.openxmlformats.org/markup-compatibility/2006">
              <mc:Choice xmlns:v="urn:schemas-microsoft-com:vml" Requires="v">
                <p:oleObj name="Visio" r:id="rId8" imgW="7696251" imgH="4238489" progId="Visio.Drawing.15">
                  <p:embed/>
                </p:oleObj>
              </mc:Choice>
              <mc:Fallback>
                <p:oleObj name="Visio" r:id="rId8" imgW="7696251" imgH="4238489" progId="Visio.Drawing.15">
                  <p:embed/>
                  <p:pic>
                    <p:nvPicPr>
                      <p:cNvPr id="13" name="Object 12">
                        <a:extLst>
                          <a:ext uri="{FF2B5EF4-FFF2-40B4-BE49-F238E27FC236}">
                            <a16:creationId xmlns:a16="http://schemas.microsoft.com/office/drawing/2014/main" id="{3FE81D8E-62ED-4717-F5D2-0AA1EF7CC0AB}"/>
                          </a:ext>
                        </a:extLst>
                      </p:cNvPr>
                      <p:cNvPicPr>
                        <a:picLocks noChangeAspect="1" noChangeArrowheads="1"/>
                      </p:cNvPicPr>
                      <p:nvPr/>
                    </p:nvPicPr>
                    <p:blipFill>
                      <a:blip r:embed="rId9"/>
                      <a:srcRect/>
                      <a:stretch>
                        <a:fillRect/>
                      </a:stretch>
                    </p:blipFill>
                    <p:spPr bwMode="auto">
                      <a:xfrm>
                        <a:off x="6096000" y="3468022"/>
                        <a:ext cx="6035583" cy="3328904"/>
                      </a:xfrm>
                      <a:prstGeom prst="rect">
                        <a:avLst/>
                      </a:prstGeom>
                      <a:noFill/>
                    </p:spPr>
                  </p:pic>
                </p:oleObj>
              </mc:Fallback>
            </mc:AlternateContent>
          </a:graphicData>
        </a:graphic>
      </p:graphicFrame>
      <p:sp>
        <p:nvSpPr>
          <p:cNvPr id="14" name="TextBox 13">
            <a:extLst>
              <a:ext uri="{FF2B5EF4-FFF2-40B4-BE49-F238E27FC236}">
                <a16:creationId xmlns:a16="http://schemas.microsoft.com/office/drawing/2014/main" id="{FA2CF77E-01FB-3555-341E-547A9C682D72}"/>
              </a:ext>
            </a:extLst>
          </p:cNvPr>
          <p:cNvSpPr txBox="1"/>
          <p:nvPr/>
        </p:nvSpPr>
        <p:spPr>
          <a:xfrm>
            <a:off x="1664410" y="3154450"/>
            <a:ext cx="2667077" cy="369332"/>
          </a:xfrm>
          <a:prstGeom prst="rect">
            <a:avLst/>
          </a:prstGeom>
          <a:noFill/>
        </p:spPr>
        <p:txBody>
          <a:bodyPr wrap="none" rtlCol="0">
            <a:spAutoFit/>
          </a:bodyPr>
          <a:lstStyle/>
          <a:p>
            <a:r>
              <a:rPr lang="en-US" b="1" dirty="0"/>
              <a:t>WITH delegated discovery</a:t>
            </a:r>
          </a:p>
        </p:txBody>
      </p:sp>
      <p:sp>
        <p:nvSpPr>
          <p:cNvPr id="15" name="TextBox 14">
            <a:extLst>
              <a:ext uri="{FF2B5EF4-FFF2-40B4-BE49-F238E27FC236}">
                <a16:creationId xmlns:a16="http://schemas.microsoft.com/office/drawing/2014/main" id="{5014C87E-1CCC-3930-7033-96D125659807}"/>
              </a:ext>
            </a:extLst>
          </p:cNvPr>
          <p:cNvSpPr txBox="1"/>
          <p:nvPr/>
        </p:nvSpPr>
        <p:spPr>
          <a:xfrm>
            <a:off x="7863596" y="3172260"/>
            <a:ext cx="3087064" cy="369332"/>
          </a:xfrm>
          <a:prstGeom prst="rect">
            <a:avLst/>
          </a:prstGeom>
          <a:noFill/>
        </p:spPr>
        <p:txBody>
          <a:bodyPr wrap="none" rtlCol="0">
            <a:spAutoFit/>
          </a:bodyPr>
          <a:lstStyle/>
          <a:p>
            <a:r>
              <a:rPr lang="en-US" b="1" dirty="0"/>
              <a:t>WITHOUT delegated discovery</a:t>
            </a:r>
          </a:p>
        </p:txBody>
      </p:sp>
      <p:sp>
        <p:nvSpPr>
          <p:cNvPr id="16" name="Content Placeholder 2">
            <a:extLst>
              <a:ext uri="{FF2B5EF4-FFF2-40B4-BE49-F238E27FC236}">
                <a16:creationId xmlns:a16="http://schemas.microsoft.com/office/drawing/2014/main" id="{6ABA9910-3741-A5AB-08DC-790FB5B4E426}"/>
              </a:ext>
            </a:extLst>
          </p:cNvPr>
          <p:cNvSpPr txBox="1">
            <a:spLocks/>
          </p:cNvSpPr>
          <p:nvPr/>
        </p:nvSpPr>
        <p:spPr>
          <a:xfrm>
            <a:off x="2824570" y="2036487"/>
            <a:ext cx="3128558" cy="10793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Source SCP gets inter-PLMN delegation capabilities from Source SEPP</a:t>
            </a:r>
          </a:p>
        </p:txBody>
      </p:sp>
      <p:sp>
        <p:nvSpPr>
          <p:cNvPr id="17" name="Content Placeholder 2">
            <a:extLst>
              <a:ext uri="{FF2B5EF4-FFF2-40B4-BE49-F238E27FC236}">
                <a16:creationId xmlns:a16="http://schemas.microsoft.com/office/drawing/2014/main" id="{5E8B0FC7-2EA8-E911-0194-6D347D054F1D}"/>
              </a:ext>
            </a:extLst>
          </p:cNvPr>
          <p:cNvSpPr txBox="1">
            <a:spLocks/>
          </p:cNvSpPr>
          <p:nvPr/>
        </p:nvSpPr>
        <p:spPr>
          <a:xfrm>
            <a:off x="6316717" y="651641"/>
            <a:ext cx="5665075" cy="2464193"/>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Source SCP determines whether delegation should be done to the target PLMN, based on the Target PLMN delegation capabilities.</a:t>
            </a:r>
          </a:p>
          <a:p>
            <a:pPr marL="0" indent="0">
              <a:buFont typeface="Arial" panose="020B0604020202020204" pitchFamily="34" charset="0"/>
              <a:buNone/>
            </a:pPr>
            <a:r>
              <a:rPr lang="en-US" sz="1600" b="1" dirty="0"/>
              <a:t>With delegated discovery</a:t>
            </a:r>
            <a:r>
              <a:rPr lang="en-US" sz="1600" dirty="0"/>
              <a:t>: if delegation is possible, then the source SCP does not perform NRF discovery but forwards the request to the target network where initial selection and reselection is performed</a:t>
            </a:r>
          </a:p>
          <a:p>
            <a:pPr marL="0" indent="0">
              <a:buFont typeface="Arial" panose="020B0604020202020204" pitchFamily="34" charset="0"/>
              <a:buNone/>
            </a:pPr>
            <a:r>
              <a:rPr lang="en-US" sz="1600" b="1" dirty="0"/>
              <a:t>Without delegated discovery</a:t>
            </a:r>
            <a:r>
              <a:rPr lang="en-US" sz="1600" dirty="0"/>
              <a:t>: if delegation is possible, the source NF needs to performs initial selection anyway (then NRF discovery is required). The source SCP forwards the request with target NF instance or NF Set or both, and therefore initial selection or reselection is delegated to the target PLMN.</a:t>
            </a:r>
          </a:p>
        </p:txBody>
      </p:sp>
    </p:spTree>
    <p:extLst>
      <p:ext uri="{BB962C8B-B14F-4D97-AF65-F5344CB8AC3E}">
        <p14:creationId xmlns:p14="http://schemas.microsoft.com/office/powerpoint/2010/main" val="3454353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919E71F-A61A-93A3-BBC5-8D2EF01A16FB}"/>
              </a:ext>
            </a:extLst>
          </p:cNvPr>
          <p:cNvSpPr>
            <a:spLocks noGrp="1"/>
          </p:cNvSpPr>
          <p:nvPr>
            <p:ph type="title"/>
          </p:nvPr>
        </p:nvSpPr>
        <p:spPr>
          <a:xfrm>
            <a:off x="838200" y="272847"/>
            <a:ext cx="10515600" cy="648666"/>
          </a:xfrm>
        </p:spPr>
        <p:txBody>
          <a:bodyPr>
            <a:noAutofit/>
          </a:bodyPr>
          <a:lstStyle/>
          <a:p>
            <a:r>
              <a:rPr lang="de-DE" sz="3200" dirty="0" err="1"/>
              <a:t>Comparison</a:t>
            </a:r>
            <a:r>
              <a:rPr lang="de-DE" sz="3200" dirty="0"/>
              <a:t> </a:t>
            </a:r>
            <a:r>
              <a:rPr lang="de-DE" sz="3200" dirty="0" err="1"/>
              <a:t>of</a:t>
            </a:r>
            <a:r>
              <a:rPr lang="de-DE" sz="3200" dirty="0"/>
              <a:t> </a:t>
            </a:r>
            <a:r>
              <a:rPr lang="de-DE" sz="3200" dirty="0" err="1"/>
              <a:t>impacts</a:t>
            </a:r>
            <a:endParaRPr lang="en-US" sz="3200" dirty="0"/>
          </a:p>
        </p:txBody>
      </p:sp>
      <p:graphicFrame>
        <p:nvGraphicFramePr>
          <p:cNvPr id="6" name="Table 5">
            <a:extLst>
              <a:ext uri="{FF2B5EF4-FFF2-40B4-BE49-F238E27FC236}">
                <a16:creationId xmlns:a16="http://schemas.microsoft.com/office/drawing/2014/main" id="{329962D2-26CF-4950-D4C7-6B8DEA23094D}"/>
              </a:ext>
            </a:extLst>
          </p:cNvPr>
          <p:cNvGraphicFramePr>
            <a:graphicFrameLocks noGrp="1"/>
          </p:cNvGraphicFramePr>
          <p:nvPr>
            <p:extLst>
              <p:ext uri="{D42A27DB-BD31-4B8C-83A1-F6EECF244321}">
                <p14:modId xmlns:p14="http://schemas.microsoft.com/office/powerpoint/2010/main" val="3163724473"/>
              </p:ext>
            </p:extLst>
          </p:nvPr>
        </p:nvGraphicFramePr>
        <p:xfrm>
          <a:off x="914400" y="921513"/>
          <a:ext cx="10871200" cy="4394200"/>
        </p:xfrm>
        <a:graphic>
          <a:graphicData uri="http://schemas.openxmlformats.org/drawingml/2006/table">
            <a:tbl>
              <a:tblPr firstRow="1" bandRow="1">
                <a:tableStyleId>{5C22544A-7EE6-4342-B048-85BDC9FD1C3A}</a:tableStyleId>
              </a:tblPr>
              <a:tblGrid>
                <a:gridCol w="2852257">
                  <a:extLst>
                    <a:ext uri="{9D8B030D-6E8A-4147-A177-3AD203B41FA5}">
                      <a16:colId xmlns:a16="http://schemas.microsoft.com/office/drawing/2014/main" val="1988920698"/>
                    </a:ext>
                  </a:extLst>
                </a:gridCol>
                <a:gridCol w="3699545">
                  <a:extLst>
                    <a:ext uri="{9D8B030D-6E8A-4147-A177-3AD203B41FA5}">
                      <a16:colId xmlns:a16="http://schemas.microsoft.com/office/drawing/2014/main" val="3010393741"/>
                    </a:ext>
                  </a:extLst>
                </a:gridCol>
                <a:gridCol w="4319398">
                  <a:extLst>
                    <a:ext uri="{9D8B030D-6E8A-4147-A177-3AD203B41FA5}">
                      <a16:colId xmlns:a16="http://schemas.microsoft.com/office/drawing/2014/main" val="935846426"/>
                    </a:ext>
                  </a:extLst>
                </a:gridCol>
              </a:tblGrid>
              <a:tr h="370840">
                <a:tc>
                  <a:txBody>
                    <a:bodyPr/>
                    <a:lstStyle/>
                    <a:p>
                      <a:endParaRPr lang="en-US" dirty="0"/>
                    </a:p>
                  </a:txBody>
                  <a:tcPr/>
                </a:tc>
                <a:tc>
                  <a:txBody>
                    <a:bodyPr/>
                    <a:lstStyle/>
                    <a:p>
                      <a:r>
                        <a:rPr lang="de-DE" dirty="0"/>
                        <a:t>Ericsson</a:t>
                      </a:r>
                      <a:endParaRPr lang="en-US" dirty="0"/>
                    </a:p>
                  </a:txBody>
                  <a:tcPr/>
                </a:tc>
                <a:tc>
                  <a:txBody>
                    <a:bodyPr/>
                    <a:lstStyle/>
                    <a:p>
                      <a:r>
                        <a:rPr lang="de-DE" dirty="0"/>
                        <a:t>Nokia</a:t>
                      </a:r>
                      <a:endParaRPr lang="en-US" dirty="0"/>
                    </a:p>
                  </a:txBody>
                  <a:tcPr/>
                </a:tc>
                <a:extLst>
                  <a:ext uri="{0D108BD9-81ED-4DB2-BD59-A6C34878D82A}">
                    <a16:rowId xmlns:a16="http://schemas.microsoft.com/office/drawing/2014/main" val="2212324134"/>
                  </a:ext>
                </a:extLst>
              </a:tr>
              <a:tr h="370840">
                <a:tc>
                  <a:txBody>
                    <a:bodyPr/>
                    <a:lstStyle/>
                    <a:p>
                      <a:r>
                        <a:rPr lang="de-DE" sz="1200" dirty="0"/>
                        <a:t>SEPP impacted</a:t>
                      </a:r>
                    </a:p>
                  </a:txBody>
                  <a:tcPr/>
                </a:tc>
                <a:tc>
                  <a:txBody>
                    <a:bodyPr/>
                    <a:lstStyle/>
                    <a:p>
                      <a:r>
                        <a:rPr lang="de-DE" sz="1200" dirty="0"/>
                        <a:t>YES</a:t>
                      </a:r>
                    </a:p>
                    <a:p>
                      <a:pPr marL="171450" indent="-171450">
                        <a:buFont typeface="Arial" panose="020B0604020202020204" pitchFamily="34" charset="0"/>
                        <a:buChar char="•"/>
                      </a:pPr>
                      <a:r>
                        <a:rPr lang="de-DE" sz="1200" dirty="0"/>
                        <a:t>New service proposed (to be defined in SA2 since this is related to signalling routing not to security)</a:t>
                      </a:r>
                    </a:p>
                    <a:p>
                      <a:pPr marL="171450" indent="-171450">
                        <a:buFont typeface="Arial" panose="020B0604020202020204" pitchFamily="34" charset="0"/>
                        <a:buChar char="•"/>
                      </a:pPr>
                      <a:r>
                        <a:rPr lang="de-DE" sz="1200" dirty="0"/>
                        <a:t>New interaction SEPP-SEPP</a:t>
                      </a:r>
                      <a:endParaRPr lang="en-US" sz="1200" dirty="0"/>
                    </a:p>
                  </a:txBody>
                  <a:tcPr>
                    <a:solidFill>
                      <a:srgbClr val="FFC000"/>
                    </a:solidFill>
                  </a:tcPr>
                </a:tc>
                <a:tc>
                  <a:txBody>
                    <a:bodyPr/>
                    <a:lstStyle/>
                    <a:p>
                      <a:r>
                        <a:rPr lang="de-DE" sz="1200" dirty="0"/>
                        <a:t>NO</a:t>
                      </a:r>
                      <a:endParaRPr lang="en-US" sz="1200" dirty="0"/>
                    </a:p>
                  </a:txBody>
                  <a:tcPr/>
                </a:tc>
                <a:extLst>
                  <a:ext uri="{0D108BD9-81ED-4DB2-BD59-A6C34878D82A}">
                    <a16:rowId xmlns:a16="http://schemas.microsoft.com/office/drawing/2014/main" val="1346490907"/>
                  </a:ext>
                </a:extLst>
              </a:tr>
              <a:tr h="3211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NRF impacted</a:t>
                      </a:r>
                    </a:p>
                    <a:p>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t>NO</a:t>
                      </a:r>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t>YES</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t>New parameters in NRF Discovery request and response</a:t>
                      </a:r>
                      <a:endParaRPr lang="en-US" sz="1200" dirty="0"/>
                    </a:p>
                  </a:txBody>
                  <a:tcPr>
                    <a:solidFill>
                      <a:srgbClr val="FFC000"/>
                    </a:solidFill>
                  </a:tcPr>
                </a:tc>
                <a:extLst>
                  <a:ext uri="{0D108BD9-81ED-4DB2-BD59-A6C34878D82A}">
                    <a16:rowId xmlns:a16="http://schemas.microsoft.com/office/drawing/2014/main" val="372154424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t>Source NRF to target NRF communication required (if delegation to target is applicable)</a:t>
                      </a:r>
                      <a:endParaRPr lang="en-US" sz="1200" dirty="0"/>
                    </a:p>
                  </a:txBody>
                  <a:tcPr/>
                </a:tc>
                <a:tc>
                  <a:txBody>
                    <a:bodyPr/>
                    <a:lstStyle/>
                    <a:p>
                      <a:r>
                        <a:rPr lang="de-DE" sz="1200" dirty="0"/>
                        <a:t>YES (</a:t>
                      </a:r>
                      <a:r>
                        <a:rPr lang="de-DE" sz="1200" dirty="0" err="1"/>
                        <a:t>for</a:t>
                      </a:r>
                      <a:r>
                        <a:rPr lang="de-DE" sz="1200" dirty="0"/>
                        <a:t> Model C, </a:t>
                      </a:r>
                      <a:r>
                        <a:rPr lang="de-DE" sz="1200" dirty="0" err="1"/>
                        <a:t>to</a:t>
                      </a:r>
                      <a:r>
                        <a:rPr lang="de-DE" sz="1200" dirty="0"/>
                        <a:t> </a:t>
                      </a:r>
                      <a:r>
                        <a:rPr lang="de-DE" sz="1200" dirty="0" err="1"/>
                        <a:t>obatin</a:t>
                      </a:r>
                      <a:r>
                        <a:rPr lang="de-DE" sz="1200" dirty="0"/>
                        <a:t> NF </a:t>
                      </a:r>
                      <a:r>
                        <a:rPr lang="de-DE" sz="1200" dirty="0" err="1"/>
                        <a:t>profiles</a:t>
                      </a:r>
                      <a:r>
                        <a:rPr lang="de-DE" sz="1200" dirty="0"/>
                        <a:t>)</a:t>
                      </a:r>
                      <a:br>
                        <a:rPr lang="de-DE" sz="1200" dirty="0"/>
                      </a:br>
                      <a:r>
                        <a:rPr lang="de-DE" sz="1200" dirty="0"/>
                        <a:t>NO (</a:t>
                      </a:r>
                      <a:r>
                        <a:rPr lang="de-DE" sz="1200" dirty="0" err="1"/>
                        <a:t>for</a:t>
                      </a:r>
                      <a:r>
                        <a:rPr lang="de-DE" sz="1200" dirty="0"/>
                        <a:t> Model D)</a:t>
                      </a:r>
                      <a:endParaRPr lang="en-US" sz="1200" dirty="0"/>
                    </a:p>
                  </a:txBody>
                  <a:tcPr/>
                </a:tc>
                <a:tc>
                  <a:txBody>
                    <a:bodyPr/>
                    <a:lstStyle/>
                    <a:p>
                      <a:r>
                        <a:rPr lang="de-DE" sz="1200" dirty="0" err="1"/>
                        <a:t>If</a:t>
                      </a:r>
                      <a:r>
                        <a:rPr lang="de-DE" sz="1200" dirty="0"/>
                        <a:t> </a:t>
                      </a:r>
                      <a:r>
                        <a:rPr lang="de-DE" sz="1200" dirty="0" err="1"/>
                        <a:t>option</a:t>
                      </a:r>
                      <a:r>
                        <a:rPr lang="de-DE" sz="1200" dirty="0"/>
                        <a:t> </a:t>
                      </a:r>
                      <a:r>
                        <a:rPr lang="de-DE" sz="1200" dirty="0" err="1"/>
                        <a:t>to</a:t>
                      </a:r>
                      <a:r>
                        <a:rPr lang="de-DE" sz="1200" dirty="0"/>
                        <a:t> </a:t>
                      </a:r>
                      <a:r>
                        <a:rPr lang="de-DE" sz="1200" dirty="0" err="1"/>
                        <a:t>configure</a:t>
                      </a:r>
                      <a:r>
                        <a:rPr lang="de-DE" sz="1200" dirty="0"/>
                        <a:t> </a:t>
                      </a:r>
                      <a:r>
                        <a:rPr lang="de-DE" sz="1200" dirty="0" err="1"/>
                        <a:t>source</a:t>
                      </a:r>
                      <a:r>
                        <a:rPr lang="de-DE" sz="1200" dirty="0"/>
                        <a:t> NRF </a:t>
                      </a:r>
                      <a:r>
                        <a:rPr lang="de-DE" sz="1200" dirty="0" err="1"/>
                        <a:t>is</a:t>
                      </a:r>
                      <a:r>
                        <a:rPr lang="de-DE" sz="1200" dirty="0"/>
                        <a:t> </a:t>
                      </a:r>
                      <a:r>
                        <a:rPr lang="de-DE" sz="1200" dirty="0" err="1"/>
                        <a:t>used</a:t>
                      </a:r>
                      <a:r>
                        <a:rPr lang="de-DE" sz="1200" dirty="0"/>
                        <a:t> </a:t>
                      </a:r>
                      <a:r>
                        <a:rPr lang="de-DE" sz="1200" dirty="0" err="1"/>
                        <a:t>for</a:t>
                      </a:r>
                      <a:r>
                        <a:rPr lang="de-DE" sz="1200" dirty="0"/>
                        <a:t> </a:t>
                      </a:r>
                      <a:r>
                        <a:rPr lang="de-DE" sz="1200" dirty="0" err="1"/>
                        <a:t>model</a:t>
                      </a:r>
                      <a:r>
                        <a:rPr lang="de-DE" sz="1200" dirty="0"/>
                        <a:t> D : NO</a:t>
                      </a:r>
                    </a:p>
                    <a:p>
                      <a:r>
                        <a:rPr lang="de-DE" sz="1200" dirty="0" err="1"/>
                        <a:t>Otherwise</a:t>
                      </a:r>
                      <a:r>
                        <a:rPr lang="de-DE" sz="1200" dirty="0"/>
                        <a:t>: YES</a:t>
                      </a:r>
                    </a:p>
                    <a:p>
                      <a:r>
                        <a:rPr lang="de-DE" sz="1200" dirty="0"/>
                        <a:t>(</a:t>
                      </a:r>
                      <a:r>
                        <a:rPr lang="de-DE" sz="1200" dirty="0" err="1"/>
                        <a:t>see</a:t>
                      </a:r>
                      <a:r>
                        <a:rPr lang="de-DE" sz="1200" dirty="0"/>
                        <a:t> </a:t>
                      </a:r>
                      <a:r>
                        <a:rPr lang="de-DE" sz="1200" dirty="0" err="1"/>
                        <a:t>Discussion</a:t>
                      </a:r>
                      <a:r>
                        <a:rPr lang="de-DE" sz="1200" dirty="0"/>
                        <a:t> </a:t>
                      </a:r>
                      <a:r>
                        <a:rPr lang="de-DE" sz="1200" dirty="0" err="1"/>
                        <a:t>point</a:t>
                      </a:r>
                      <a:r>
                        <a:rPr lang="de-DE" sz="1200" dirty="0"/>
                        <a:t> 2)</a:t>
                      </a:r>
                      <a:endParaRPr lang="en-US" sz="1200" dirty="0"/>
                    </a:p>
                  </a:txBody>
                  <a:tcPr/>
                </a:tc>
                <a:extLst>
                  <a:ext uri="{0D108BD9-81ED-4DB2-BD59-A6C34878D82A}">
                    <a16:rowId xmlns:a16="http://schemas.microsoft.com/office/drawing/2014/main" val="190131163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t>Source NRF to target NRF communication required (if delegation to target is NOT applicable)</a:t>
                      </a:r>
                      <a:endParaRPr lang="en-US" sz="1200" dirty="0"/>
                    </a:p>
                  </a:txBody>
                  <a:tcPr/>
                </a:tc>
                <a:tc>
                  <a:txBody>
                    <a:bodyPr/>
                    <a:lstStyle/>
                    <a:p>
                      <a:r>
                        <a:rPr lang="de-DE" sz="1200" dirty="0"/>
                        <a:t>YES</a:t>
                      </a:r>
                      <a:endParaRPr lang="en-US" sz="1200" dirty="0"/>
                    </a:p>
                  </a:txBody>
                  <a:tcPr/>
                </a:tc>
                <a:tc>
                  <a:txBody>
                    <a:bodyPr/>
                    <a:lstStyle/>
                    <a:p>
                      <a:r>
                        <a:rPr lang="de-DE" sz="1200" dirty="0"/>
                        <a:t>YES</a:t>
                      </a:r>
                      <a:endParaRPr lang="en-US" sz="1200" dirty="0"/>
                    </a:p>
                  </a:txBody>
                  <a:tcPr/>
                </a:tc>
                <a:extLst>
                  <a:ext uri="{0D108BD9-81ED-4DB2-BD59-A6C34878D82A}">
                    <a16:rowId xmlns:a16="http://schemas.microsoft.com/office/drawing/2014/main" val="15069866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t>New configuration required</a:t>
                      </a:r>
                      <a:endParaRPr lang="en-US" sz="1200" dirty="0"/>
                    </a:p>
                  </a:txBody>
                  <a:tcPr/>
                </a:tc>
                <a:tc>
                  <a:txBody>
                    <a:bodyPr/>
                    <a:lstStyle/>
                    <a:p>
                      <a:r>
                        <a:rPr lang="de-DE" sz="1200" dirty="0"/>
                        <a:t>Target SEPP</a:t>
                      </a:r>
                    </a:p>
                    <a:p>
                      <a:r>
                        <a:rPr lang="de-DE" sz="1200" dirty="0"/>
                        <a:t>(SCP does not need to be configured, but functionality is enabled per PLMN with enhanced SCPs)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err="1"/>
                        <a:t>If</a:t>
                      </a:r>
                      <a:r>
                        <a:rPr lang="de-DE" sz="1200" dirty="0"/>
                        <a:t> </a:t>
                      </a:r>
                      <a:r>
                        <a:rPr lang="de-DE" sz="1200" dirty="0" err="1"/>
                        <a:t>option</a:t>
                      </a:r>
                      <a:r>
                        <a:rPr lang="de-DE" sz="1200" dirty="0"/>
                        <a:t> </a:t>
                      </a:r>
                      <a:r>
                        <a:rPr lang="de-DE" sz="1200" dirty="0" err="1"/>
                        <a:t>to</a:t>
                      </a:r>
                      <a:r>
                        <a:rPr lang="de-DE" sz="1200" dirty="0"/>
                        <a:t> </a:t>
                      </a:r>
                      <a:r>
                        <a:rPr lang="de-DE" sz="1200" dirty="0" err="1"/>
                        <a:t>configure</a:t>
                      </a:r>
                      <a:r>
                        <a:rPr lang="de-DE" sz="1200" dirty="0"/>
                        <a:t> </a:t>
                      </a:r>
                      <a:r>
                        <a:rPr lang="de-DE" sz="1200" dirty="0" err="1"/>
                        <a:t>source</a:t>
                      </a:r>
                      <a:r>
                        <a:rPr lang="de-DE" sz="1200" dirty="0"/>
                        <a:t> NRF </a:t>
                      </a:r>
                      <a:r>
                        <a:rPr lang="de-DE" sz="1200" dirty="0" err="1"/>
                        <a:t>is</a:t>
                      </a:r>
                      <a:r>
                        <a:rPr lang="de-DE" sz="1200" dirty="0"/>
                        <a:t> </a:t>
                      </a:r>
                      <a:r>
                        <a:rPr lang="de-DE" sz="1200" dirty="0" err="1"/>
                        <a:t>used</a:t>
                      </a:r>
                      <a:r>
                        <a:rPr lang="de-DE" sz="1200" dirty="0"/>
                        <a:t>: Source NRF</a:t>
                      </a:r>
                    </a:p>
                    <a:p>
                      <a:r>
                        <a:rPr lang="de-DE" sz="1200" dirty="0" err="1"/>
                        <a:t>Otherwise</a:t>
                      </a:r>
                      <a:r>
                        <a:rPr lang="de-DE" sz="1200" dirty="0"/>
                        <a:t>: Target NRF</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t>(</a:t>
                      </a:r>
                      <a:r>
                        <a:rPr lang="de-DE" sz="1200" dirty="0" err="1"/>
                        <a:t>see</a:t>
                      </a:r>
                      <a:r>
                        <a:rPr lang="de-DE" sz="1200" dirty="0"/>
                        <a:t> </a:t>
                      </a:r>
                      <a:r>
                        <a:rPr lang="de-DE" sz="1200" dirty="0" err="1"/>
                        <a:t>Discussion</a:t>
                      </a:r>
                      <a:r>
                        <a:rPr lang="de-DE" sz="1200" dirty="0"/>
                        <a:t> </a:t>
                      </a:r>
                      <a:r>
                        <a:rPr lang="de-DE" sz="1200" dirty="0" err="1"/>
                        <a:t>point</a:t>
                      </a:r>
                      <a:r>
                        <a:rPr lang="de-DE" sz="1200" dirty="0"/>
                        <a:t> 2)</a:t>
                      </a:r>
                      <a:endParaRPr lang="en-US" sz="1200" dirty="0"/>
                    </a:p>
                  </a:txBody>
                  <a:tcPr/>
                </a:tc>
                <a:extLst>
                  <a:ext uri="{0D108BD9-81ED-4DB2-BD59-A6C34878D82A}">
                    <a16:rowId xmlns:a16="http://schemas.microsoft.com/office/drawing/2014/main" val="232317369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err="1"/>
                        <a:t>Behavior</a:t>
                      </a:r>
                      <a:r>
                        <a:rPr lang="de-DE" sz="1200" dirty="0"/>
                        <a:t> </a:t>
                      </a:r>
                      <a:r>
                        <a:rPr lang="de-DE" sz="1200" dirty="0" err="1"/>
                        <a:t>if</a:t>
                      </a:r>
                      <a:r>
                        <a:rPr lang="de-DE" sz="1200" dirty="0"/>
                        <a:t> </a:t>
                      </a:r>
                      <a:r>
                        <a:rPr lang="de-DE" sz="1200" dirty="0" err="1"/>
                        <a:t>new</a:t>
                      </a:r>
                      <a:r>
                        <a:rPr lang="de-DE" sz="1200" dirty="0"/>
                        <a:t> </a:t>
                      </a:r>
                      <a:r>
                        <a:rPr lang="de-DE" sz="1200" dirty="0" err="1"/>
                        <a:t>capabilities</a:t>
                      </a:r>
                      <a:r>
                        <a:rPr lang="de-DE" sz="1200" dirty="0"/>
                        <a:t> </a:t>
                      </a:r>
                      <a:r>
                        <a:rPr lang="de-DE" sz="1200" dirty="0" err="1"/>
                        <a:t>are</a:t>
                      </a:r>
                      <a:r>
                        <a:rPr lang="de-DE" sz="1200" dirty="0"/>
                        <a:t> not </a:t>
                      </a:r>
                      <a:r>
                        <a:rPr lang="de-DE" sz="1200" dirty="0" err="1"/>
                        <a:t>supported</a:t>
                      </a:r>
                      <a:endParaRPr lang="en-US" sz="1200" dirty="0"/>
                    </a:p>
                  </a:txBody>
                  <a:tcPr/>
                </a:tc>
                <a:tc>
                  <a:txBody>
                    <a:bodyPr/>
                    <a:lstStyle/>
                    <a:p>
                      <a:r>
                        <a:rPr lang="de-DE" sz="1200" dirty="0" err="1"/>
                        <a:t>Fallback</a:t>
                      </a:r>
                      <a:r>
                        <a:rPr lang="de-DE" sz="1200" dirty="0"/>
                        <a:t> </a:t>
                      </a:r>
                      <a:r>
                        <a:rPr lang="de-DE" sz="1200" dirty="0" err="1"/>
                        <a:t>to</a:t>
                      </a:r>
                      <a:r>
                        <a:rPr lang="de-DE" sz="1200" dirty="0"/>
                        <a:t> </a:t>
                      </a:r>
                      <a:r>
                        <a:rPr lang="de-DE" sz="1200" dirty="0" err="1"/>
                        <a:t>existing</a:t>
                      </a:r>
                      <a:r>
                        <a:rPr lang="de-DE" sz="1200" dirty="0"/>
                        <a:t> </a:t>
                      </a:r>
                      <a:r>
                        <a:rPr lang="de-DE" sz="1200" dirty="0" err="1"/>
                        <a:t>behavior</a:t>
                      </a:r>
                      <a:r>
                        <a:rPr lang="de-DE" sz="1200" dirty="0"/>
                        <a:t> </a:t>
                      </a:r>
                      <a:r>
                        <a:rPr lang="de-DE" sz="1200" dirty="0" err="1"/>
                        <a:t>with</a:t>
                      </a:r>
                      <a:r>
                        <a:rPr lang="de-DE" sz="1200" dirty="0"/>
                        <a:t> NF </a:t>
                      </a:r>
                      <a:r>
                        <a:rPr lang="de-DE" sz="1200" dirty="0" err="1"/>
                        <a:t>selection</a:t>
                      </a:r>
                      <a:r>
                        <a:rPr lang="de-DE" sz="1200" dirty="0"/>
                        <a:t> in </a:t>
                      </a:r>
                      <a:r>
                        <a:rPr lang="de-DE" sz="1200" dirty="0" err="1"/>
                        <a:t>source</a:t>
                      </a:r>
                      <a:r>
                        <a:rPr lang="de-DE" sz="1200" dirty="0"/>
                        <a:t> PLMN</a:t>
                      </a:r>
                    </a:p>
                    <a:p>
                      <a:r>
                        <a:rPr lang="de-DE" sz="1200" dirty="0"/>
                        <a:t>(</a:t>
                      </a:r>
                      <a:r>
                        <a:rPr lang="de-DE" sz="1200" dirty="0" err="1"/>
                        <a:t>How</a:t>
                      </a:r>
                      <a:r>
                        <a:rPr lang="de-DE" sz="1200" dirty="0"/>
                        <a:t> </a:t>
                      </a:r>
                      <a:r>
                        <a:rPr lang="de-DE" sz="1200" dirty="0" err="1"/>
                        <a:t>source</a:t>
                      </a:r>
                      <a:r>
                        <a:rPr lang="de-DE" sz="1200" dirty="0"/>
                        <a:t> SEPP </a:t>
                      </a:r>
                      <a:r>
                        <a:rPr lang="de-DE" sz="1200" dirty="0" err="1"/>
                        <a:t>can</a:t>
                      </a:r>
                      <a:r>
                        <a:rPr lang="de-DE" sz="1200" dirty="0"/>
                        <a:t> </a:t>
                      </a:r>
                      <a:r>
                        <a:rPr lang="de-DE" sz="1200" dirty="0" err="1"/>
                        <a:t>determine</a:t>
                      </a:r>
                      <a:r>
                        <a:rPr lang="de-DE" sz="1200" dirty="0"/>
                        <a:t> </a:t>
                      </a:r>
                      <a:r>
                        <a:rPr lang="de-DE" sz="1200" dirty="0" err="1"/>
                        <a:t>that</a:t>
                      </a:r>
                      <a:r>
                        <a:rPr lang="de-DE" sz="1200" dirty="0"/>
                        <a:t> </a:t>
                      </a:r>
                      <a:r>
                        <a:rPr lang="de-DE" sz="1200" dirty="0" err="1"/>
                        <a:t>target</a:t>
                      </a:r>
                      <a:r>
                        <a:rPr lang="de-DE" sz="1200" dirty="0"/>
                        <a:t> SEPP </a:t>
                      </a:r>
                      <a:r>
                        <a:rPr lang="de-DE" sz="1200" dirty="0" err="1"/>
                        <a:t>does</a:t>
                      </a:r>
                      <a:r>
                        <a:rPr lang="de-DE" sz="1200" dirty="0"/>
                        <a:t> not </a:t>
                      </a:r>
                      <a:r>
                        <a:rPr lang="de-DE" sz="1200" dirty="0" err="1"/>
                        <a:t>support</a:t>
                      </a:r>
                      <a:r>
                        <a:rPr lang="de-DE" sz="1200" dirty="0"/>
                        <a:t> </a:t>
                      </a:r>
                      <a:r>
                        <a:rPr lang="de-DE" sz="1200" dirty="0" err="1"/>
                        <a:t>new</a:t>
                      </a:r>
                      <a:r>
                        <a:rPr lang="de-DE" sz="1200" dirty="0"/>
                        <a:t> </a:t>
                      </a:r>
                      <a:r>
                        <a:rPr lang="de-DE" sz="1200" dirty="0" err="1"/>
                        <a:t>interaction</a:t>
                      </a:r>
                      <a:r>
                        <a:rPr lang="de-DE" sz="1200" dirty="0"/>
                        <a:t> </a:t>
                      </a:r>
                      <a:r>
                        <a:rPr lang="de-DE" sz="1200" dirty="0" err="1"/>
                        <a:t>is</a:t>
                      </a:r>
                      <a:r>
                        <a:rPr lang="de-DE" sz="1200" dirty="0"/>
                        <a:t> still </a:t>
                      </a:r>
                      <a:r>
                        <a:rPr lang="de-DE" sz="1200" dirty="0" err="1"/>
                        <a:t>beeing</a:t>
                      </a:r>
                      <a:r>
                        <a:rPr lang="de-DE" sz="1200" dirty="0"/>
                        <a:t> </a:t>
                      </a:r>
                      <a:r>
                        <a:rPr lang="de-DE" sz="1200" dirty="0" err="1"/>
                        <a:t>invetigated</a:t>
                      </a:r>
                      <a:r>
                        <a:rPr lang="de-DE" sz="12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err="1"/>
                        <a:t>Fallback</a:t>
                      </a:r>
                      <a:r>
                        <a:rPr lang="de-DE" sz="1200" dirty="0"/>
                        <a:t> </a:t>
                      </a:r>
                      <a:r>
                        <a:rPr lang="de-DE" sz="1200" dirty="0" err="1"/>
                        <a:t>to</a:t>
                      </a:r>
                      <a:r>
                        <a:rPr lang="de-DE" sz="1200" dirty="0"/>
                        <a:t> </a:t>
                      </a:r>
                      <a:r>
                        <a:rPr lang="de-DE" sz="1200" dirty="0" err="1"/>
                        <a:t>existing</a:t>
                      </a:r>
                      <a:r>
                        <a:rPr lang="de-DE" sz="1200" dirty="0"/>
                        <a:t> </a:t>
                      </a:r>
                      <a:r>
                        <a:rPr lang="de-DE" sz="1200" dirty="0" err="1"/>
                        <a:t>behavior</a:t>
                      </a:r>
                      <a:r>
                        <a:rPr lang="de-DE" sz="1200" dirty="0"/>
                        <a:t> </a:t>
                      </a:r>
                      <a:r>
                        <a:rPr lang="de-DE" sz="1200" dirty="0" err="1"/>
                        <a:t>with</a:t>
                      </a:r>
                      <a:r>
                        <a:rPr lang="de-DE" sz="1200" dirty="0"/>
                        <a:t> NF </a:t>
                      </a:r>
                      <a:r>
                        <a:rPr lang="de-DE" sz="1200" dirty="0" err="1"/>
                        <a:t>selection</a:t>
                      </a:r>
                      <a:r>
                        <a:rPr lang="de-DE" sz="1200" dirty="0"/>
                        <a:t> in </a:t>
                      </a:r>
                      <a:r>
                        <a:rPr lang="de-DE" sz="1200" dirty="0" err="1"/>
                        <a:t>source</a:t>
                      </a:r>
                      <a:r>
                        <a:rPr lang="de-DE" sz="1200" dirty="0"/>
                        <a:t> PLMN</a:t>
                      </a:r>
                    </a:p>
                    <a:p>
                      <a:endParaRPr lang="de-DE" sz="1200" dirty="0"/>
                    </a:p>
                  </a:txBody>
                  <a:tcPr/>
                </a:tc>
                <a:extLst>
                  <a:ext uri="{0D108BD9-81ED-4DB2-BD59-A6C34878D82A}">
                    <a16:rowId xmlns:a16="http://schemas.microsoft.com/office/drawing/2014/main" val="4144425361"/>
                  </a:ext>
                </a:extLst>
              </a:tr>
            </a:tbl>
          </a:graphicData>
        </a:graphic>
      </p:graphicFrame>
    </p:spTree>
    <p:extLst>
      <p:ext uri="{BB962C8B-B14F-4D97-AF65-F5344CB8AC3E}">
        <p14:creationId xmlns:p14="http://schemas.microsoft.com/office/powerpoint/2010/main" val="3896663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FEDD8-028E-62EC-9570-CB0B7A920FD8}"/>
              </a:ext>
            </a:extLst>
          </p:cNvPr>
          <p:cNvSpPr>
            <a:spLocks noGrp="1"/>
          </p:cNvSpPr>
          <p:nvPr>
            <p:ph type="title"/>
          </p:nvPr>
        </p:nvSpPr>
        <p:spPr>
          <a:xfrm>
            <a:off x="838199" y="365125"/>
            <a:ext cx="10913533" cy="1874735"/>
          </a:xfrm>
        </p:spPr>
        <p:txBody>
          <a:bodyPr>
            <a:noAutofit/>
          </a:bodyPr>
          <a:lstStyle/>
          <a:p>
            <a:r>
              <a:rPr lang="en-US" sz="3600" dirty="0"/>
              <a:t>Discussion point 1:</a:t>
            </a:r>
            <a:br>
              <a:rPr lang="en-US" sz="3600" dirty="0"/>
            </a:br>
            <a:r>
              <a:rPr lang="en-US" sz="3600" dirty="0"/>
              <a:t>For Communication Model B in source PLMN:</a:t>
            </a:r>
            <a:br>
              <a:rPr lang="en-US" sz="3600" dirty="0"/>
            </a:br>
            <a:r>
              <a:rPr lang="en-US" sz="3600" dirty="0"/>
              <a:t>Should NF consumers support delegated (re)selection in target PLMN Communication?</a:t>
            </a:r>
          </a:p>
        </p:txBody>
      </p:sp>
      <p:sp>
        <p:nvSpPr>
          <p:cNvPr id="3" name="Content Placeholder 2">
            <a:extLst>
              <a:ext uri="{FF2B5EF4-FFF2-40B4-BE49-F238E27FC236}">
                <a16:creationId xmlns:a16="http://schemas.microsoft.com/office/drawing/2014/main" id="{6E3B7E38-F811-02D0-074D-2F67E2C487A4}"/>
              </a:ext>
            </a:extLst>
          </p:cNvPr>
          <p:cNvSpPr>
            <a:spLocks noGrp="1"/>
          </p:cNvSpPr>
          <p:nvPr>
            <p:ph idx="1"/>
          </p:nvPr>
        </p:nvSpPr>
        <p:spPr>
          <a:xfrm>
            <a:off x="376261" y="2407640"/>
            <a:ext cx="10977539" cy="2285742"/>
          </a:xfrm>
        </p:spPr>
        <p:txBody>
          <a:bodyPr>
            <a:normAutofit fontScale="85000" lnSpcReduction="20000"/>
          </a:bodyPr>
          <a:lstStyle/>
          <a:p>
            <a:pPr marL="457200" lvl="1" indent="0">
              <a:buNone/>
            </a:pPr>
            <a:r>
              <a:rPr lang="de-DE" dirty="0" err="1"/>
              <a:t>Currently</a:t>
            </a:r>
            <a:r>
              <a:rPr lang="de-DE" dirty="0"/>
              <a:t> </a:t>
            </a:r>
            <a:r>
              <a:rPr lang="de-DE" dirty="0" err="1"/>
              <a:t>included</a:t>
            </a:r>
            <a:r>
              <a:rPr lang="de-DE" dirty="0"/>
              <a:t> </a:t>
            </a:r>
            <a:r>
              <a:rPr lang="de-DE" dirty="0" err="1"/>
              <a:t>as</a:t>
            </a:r>
            <a:r>
              <a:rPr lang="de-DE" dirty="0"/>
              <a:t> </a:t>
            </a:r>
            <a:r>
              <a:rPr lang="de-DE" dirty="0" err="1"/>
              <a:t>option</a:t>
            </a:r>
            <a:r>
              <a:rPr lang="de-DE" dirty="0"/>
              <a:t> in Nokia </a:t>
            </a:r>
            <a:r>
              <a:rPr lang="de-DE" dirty="0" err="1"/>
              <a:t>proposal</a:t>
            </a:r>
            <a:r>
              <a:rPr lang="de-DE" dirty="0"/>
              <a:t> </a:t>
            </a:r>
            <a:r>
              <a:rPr lang="de-DE" dirty="0" err="1"/>
              <a:t>and</a:t>
            </a:r>
            <a:r>
              <a:rPr lang="de-DE" dirty="0"/>
              <a:t> </a:t>
            </a:r>
            <a:r>
              <a:rPr lang="de-DE" dirty="0" err="1"/>
              <a:t>excluded</a:t>
            </a:r>
            <a:r>
              <a:rPr lang="de-DE" dirty="0"/>
              <a:t> in Ericsson </a:t>
            </a:r>
            <a:r>
              <a:rPr lang="de-DE" dirty="0" err="1"/>
              <a:t>proposal</a:t>
            </a:r>
            <a:r>
              <a:rPr lang="de-DE" dirty="0"/>
              <a:t>, but </a:t>
            </a:r>
            <a:r>
              <a:rPr lang="de-DE" dirty="0" err="1"/>
              <a:t>both</a:t>
            </a:r>
            <a:r>
              <a:rPr lang="de-DE" dirty="0"/>
              <a:t> </a:t>
            </a:r>
            <a:r>
              <a:rPr lang="de-DE" dirty="0" err="1"/>
              <a:t>proposals</a:t>
            </a:r>
            <a:r>
              <a:rPr lang="de-DE" dirty="0"/>
              <a:t> </a:t>
            </a:r>
            <a:r>
              <a:rPr lang="de-DE" dirty="0" err="1"/>
              <a:t>could</a:t>
            </a:r>
            <a:r>
              <a:rPr lang="de-DE" dirty="0"/>
              <a:t> </a:t>
            </a:r>
            <a:r>
              <a:rPr lang="de-DE" dirty="0" err="1"/>
              <a:t>be</a:t>
            </a:r>
            <a:r>
              <a:rPr lang="de-DE" dirty="0"/>
              <a:t> </a:t>
            </a:r>
            <a:r>
              <a:rPr lang="de-DE" dirty="0" err="1"/>
              <a:t>adjusted</a:t>
            </a:r>
            <a:r>
              <a:rPr lang="de-DE" dirty="0"/>
              <a:t>.</a:t>
            </a:r>
          </a:p>
          <a:p>
            <a:pPr marL="457200" lvl="1" indent="0">
              <a:buNone/>
            </a:pPr>
            <a:endParaRPr lang="de-DE" dirty="0"/>
          </a:p>
          <a:p>
            <a:pPr marL="457200" lvl="1" indent="0">
              <a:buNone/>
            </a:pPr>
            <a:r>
              <a:rPr lang="de-DE" dirty="0">
                <a:highlight>
                  <a:srgbClr val="00FF00"/>
                </a:highlight>
              </a:rPr>
              <a:t>Pro</a:t>
            </a:r>
            <a:r>
              <a:rPr lang="de-DE" dirty="0"/>
              <a:t>: </a:t>
            </a:r>
            <a:r>
              <a:rPr lang="de-DE" dirty="0" err="1"/>
              <a:t>Enables</a:t>
            </a:r>
            <a:r>
              <a:rPr lang="de-DE" dirty="0"/>
              <a:t> </a:t>
            </a:r>
            <a:r>
              <a:rPr lang="de-DE" dirty="0" err="1"/>
              <a:t>support</a:t>
            </a:r>
            <a:r>
              <a:rPr lang="de-DE" dirty="0"/>
              <a:t> </a:t>
            </a:r>
            <a:r>
              <a:rPr lang="de-DE" dirty="0" err="1"/>
              <a:t>of</a:t>
            </a:r>
            <a:r>
              <a:rPr lang="de-DE" dirty="0"/>
              <a:t> </a:t>
            </a:r>
            <a:r>
              <a:rPr lang="de-DE" dirty="0" err="1"/>
              <a:t>deployments</a:t>
            </a:r>
            <a:r>
              <a:rPr lang="de-DE" dirty="0"/>
              <a:t> </a:t>
            </a:r>
            <a:r>
              <a:rPr lang="de-DE" dirty="0" err="1"/>
              <a:t>with</a:t>
            </a:r>
            <a:r>
              <a:rPr lang="de-DE" dirty="0"/>
              <a:t> </a:t>
            </a:r>
            <a:r>
              <a:rPr lang="en-US" sz="2400" dirty="0"/>
              <a:t>Communication Model B in source PLMN</a:t>
            </a:r>
          </a:p>
          <a:p>
            <a:pPr marL="457200" lvl="1" indent="0">
              <a:buNone/>
            </a:pPr>
            <a:r>
              <a:rPr lang="en-US" dirty="0">
                <a:highlight>
                  <a:srgbClr val="FF0000"/>
                </a:highlight>
              </a:rPr>
              <a:t>Con</a:t>
            </a:r>
            <a:r>
              <a:rPr lang="en-US" dirty="0"/>
              <a:t>: Updates of NF consumer required for requests to other PLMN:</a:t>
            </a:r>
          </a:p>
          <a:p>
            <a:pPr lvl="1"/>
            <a:r>
              <a:rPr lang="en-US" dirty="0"/>
              <a:t>Determine target PLMN requirements for indirect </a:t>
            </a:r>
            <a:r>
              <a:rPr lang="en-US" dirty="0" err="1"/>
              <a:t>commincation</a:t>
            </a:r>
            <a:r>
              <a:rPr lang="en-US" dirty="0"/>
              <a:t> (via NRF or SEPP)</a:t>
            </a:r>
          </a:p>
          <a:p>
            <a:pPr lvl="1"/>
            <a:r>
              <a:rPr lang="en-US" dirty="0"/>
              <a:t>Supply appropriate information (e.g. discovery headers) in request to enable indirect communication</a:t>
            </a:r>
          </a:p>
          <a:p>
            <a:pPr marL="457200" lvl="1" indent="0">
              <a:buNone/>
            </a:pPr>
            <a:endParaRPr lang="en-US" dirty="0"/>
          </a:p>
        </p:txBody>
      </p:sp>
      <p:graphicFrame>
        <p:nvGraphicFramePr>
          <p:cNvPr id="4" name="Table 3">
            <a:extLst>
              <a:ext uri="{FF2B5EF4-FFF2-40B4-BE49-F238E27FC236}">
                <a16:creationId xmlns:a16="http://schemas.microsoft.com/office/drawing/2014/main" id="{C70A66B0-E137-0F1E-C409-6DAC6BD2D7FF}"/>
              </a:ext>
            </a:extLst>
          </p:cNvPr>
          <p:cNvGraphicFramePr>
            <a:graphicFrameLocks noGrp="1"/>
          </p:cNvGraphicFramePr>
          <p:nvPr>
            <p:extLst>
              <p:ext uri="{D42A27DB-BD31-4B8C-83A1-F6EECF244321}">
                <p14:modId xmlns:p14="http://schemas.microsoft.com/office/powerpoint/2010/main" val="1469923907"/>
              </p:ext>
            </p:extLst>
          </p:nvPr>
        </p:nvGraphicFramePr>
        <p:xfrm>
          <a:off x="922789" y="4894702"/>
          <a:ext cx="10828942" cy="1010920"/>
        </p:xfrm>
        <a:graphic>
          <a:graphicData uri="http://schemas.openxmlformats.org/drawingml/2006/table">
            <a:tbl>
              <a:tblPr firstRow="1" bandRow="1">
                <a:tableStyleId>{5C22544A-7EE6-4342-B048-85BDC9FD1C3A}</a:tableStyleId>
              </a:tblPr>
              <a:tblGrid>
                <a:gridCol w="3204286">
                  <a:extLst>
                    <a:ext uri="{9D8B030D-6E8A-4147-A177-3AD203B41FA5}">
                      <a16:colId xmlns:a16="http://schemas.microsoft.com/office/drawing/2014/main" val="1988920698"/>
                    </a:ext>
                  </a:extLst>
                </a:gridCol>
                <a:gridCol w="3651130">
                  <a:extLst>
                    <a:ext uri="{9D8B030D-6E8A-4147-A177-3AD203B41FA5}">
                      <a16:colId xmlns:a16="http://schemas.microsoft.com/office/drawing/2014/main" val="3010393741"/>
                    </a:ext>
                  </a:extLst>
                </a:gridCol>
                <a:gridCol w="3973526">
                  <a:extLst>
                    <a:ext uri="{9D8B030D-6E8A-4147-A177-3AD203B41FA5}">
                      <a16:colId xmlns:a16="http://schemas.microsoft.com/office/drawing/2014/main" val="935846426"/>
                    </a:ext>
                  </a:extLst>
                </a:gridCol>
              </a:tblGrid>
              <a:tr h="370840">
                <a:tc>
                  <a:txBody>
                    <a:bodyPr/>
                    <a:lstStyle/>
                    <a:p>
                      <a:endParaRPr lang="en-US" dirty="0"/>
                    </a:p>
                  </a:txBody>
                  <a:tcPr/>
                </a:tc>
                <a:tc>
                  <a:txBody>
                    <a:bodyPr/>
                    <a:lstStyle/>
                    <a:p>
                      <a:r>
                        <a:rPr lang="de-DE" dirty="0"/>
                        <a:t>Ericsson</a:t>
                      </a:r>
                      <a:endParaRPr lang="en-US" dirty="0"/>
                    </a:p>
                  </a:txBody>
                  <a:tcPr/>
                </a:tc>
                <a:tc>
                  <a:txBody>
                    <a:bodyPr/>
                    <a:lstStyle/>
                    <a:p>
                      <a:r>
                        <a:rPr lang="de-DE" dirty="0"/>
                        <a:t>Nokia</a:t>
                      </a:r>
                      <a:endParaRPr lang="en-US" dirty="0"/>
                    </a:p>
                  </a:txBody>
                  <a:tcPr/>
                </a:tc>
                <a:extLst>
                  <a:ext uri="{0D108BD9-81ED-4DB2-BD59-A6C34878D82A}">
                    <a16:rowId xmlns:a16="http://schemas.microsoft.com/office/drawing/2014/main" val="2212324134"/>
                  </a:ext>
                </a:extLst>
              </a:tr>
              <a:tr h="370840">
                <a:tc>
                  <a:txBody>
                    <a:bodyPr/>
                    <a:lstStyle/>
                    <a:p>
                      <a:r>
                        <a:rPr lang="de-DE" sz="1200" dirty="0" err="1"/>
                        <a:t>NFc</a:t>
                      </a:r>
                      <a:r>
                        <a:rPr lang="de-DE" sz="1200" dirty="0"/>
                        <a:t> is impacted</a:t>
                      </a:r>
                    </a:p>
                    <a:p>
                      <a:endParaRPr lang="de-DE" sz="1200" dirty="0"/>
                    </a:p>
                  </a:txBody>
                  <a:tcPr/>
                </a:tc>
                <a:tc>
                  <a:txBody>
                    <a:bodyPr/>
                    <a:lstStyle/>
                    <a:p>
                      <a:r>
                        <a:rPr lang="en-US" sz="1200" dirty="0"/>
                        <a:t>YES</a:t>
                      </a:r>
                    </a:p>
                    <a:p>
                      <a:r>
                        <a:rPr lang="en-US" sz="1200" dirty="0"/>
                        <a:t>NF gets Inter-PLMN capability from SEPP</a:t>
                      </a:r>
                    </a:p>
                    <a:p>
                      <a:endParaRPr lang="en-US" sz="1200" dirty="0"/>
                    </a:p>
                  </a:txBody>
                  <a:tcPr/>
                </a:tc>
                <a:tc>
                  <a:txBody>
                    <a:bodyPr/>
                    <a:lstStyle/>
                    <a:p>
                      <a:r>
                        <a:rPr lang="en-US" sz="1200" strike="noStrike" dirty="0"/>
                        <a:t>YES</a:t>
                      </a:r>
                    </a:p>
                    <a:p>
                      <a:pPr marL="0" indent="0">
                        <a:buFont typeface="Arial" panose="020B0604020202020204" pitchFamily="34" charset="0"/>
                        <a:buNone/>
                      </a:pPr>
                      <a:r>
                        <a:rPr lang="en-US" sz="1200" strike="noStrike" dirty="0"/>
                        <a:t>NF discovery via NRF is impacted</a:t>
                      </a:r>
                    </a:p>
                  </a:txBody>
                  <a:tcPr>
                    <a:solidFill>
                      <a:schemeClr val="accent1">
                        <a:lumMod val="40000"/>
                        <a:lumOff val="60000"/>
                      </a:schemeClr>
                    </a:solidFill>
                  </a:tcPr>
                </a:tc>
                <a:extLst>
                  <a:ext uri="{0D108BD9-81ED-4DB2-BD59-A6C34878D82A}">
                    <a16:rowId xmlns:a16="http://schemas.microsoft.com/office/drawing/2014/main" val="2205842084"/>
                  </a:ext>
                </a:extLst>
              </a:tr>
            </a:tbl>
          </a:graphicData>
        </a:graphic>
      </p:graphicFrame>
    </p:spTree>
    <p:extLst>
      <p:ext uri="{BB962C8B-B14F-4D97-AF65-F5344CB8AC3E}">
        <p14:creationId xmlns:p14="http://schemas.microsoft.com/office/powerpoint/2010/main" val="2154850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D8188-340E-920C-B6A5-8C0B3EAB362E}"/>
              </a:ext>
            </a:extLst>
          </p:cNvPr>
          <p:cNvSpPr>
            <a:spLocks noGrp="1"/>
          </p:cNvSpPr>
          <p:nvPr>
            <p:ph type="title"/>
          </p:nvPr>
        </p:nvSpPr>
        <p:spPr/>
        <p:txBody>
          <a:bodyPr>
            <a:normAutofit fontScale="90000"/>
          </a:bodyPr>
          <a:lstStyle/>
          <a:p>
            <a:r>
              <a:rPr lang="de-DE" dirty="0" err="1"/>
              <a:t>Discussion</a:t>
            </a:r>
            <a:r>
              <a:rPr lang="de-DE" dirty="0"/>
              <a:t> </a:t>
            </a:r>
            <a:r>
              <a:rPr lang="de-DE" dirty="0" err="1"/>
              <a:t>point</a:t>
            </a:r>
            <a:r>
              <a:rPr lang="de-DE" dirty="0"/>
              <a:t> 2:</a:t>
            </a:r>
            <a:br>
              <a:rPr lang="de-DE" dirty="0"/>
            </a:br>
            <a:r>
              <a:rPr lang="de-DE" sz="4000" dirty="0" err="1"/>
              <a:t>Negotiation</a:t>
            </a:r>
            <a:r>
              <a:rPr lang="de-DE" sz="4000" dirty="0"/>
              <a:t> </a:t>
            </a:r>
            <a:r>
              <a:rPr lang="de-DE" sz="4000" dirty="0" err="1"/>
              <a:t>of</a:t>
            </a:r>
            <a:r>
              <a:rPr lang="de-DE" sz="4000" dirty="0"/>
              <a:t> </a:t>
            </a:r>
            <a:r>
              <a:rPr lang="de-DE" sz="4000" dirty="0" err="1"/>
              <a:t>communication</a:t>
            </a:r>
            <a:r>
              <a:rPr lang="de-DE" sz="4000" dirty="0"/>
              <a:t> </a:t>
            </a:r>
            <a:r>
              <a:rPr lang="de-DE" sz="4000" dirty="0" err="1"/>
              <a:t>model</a:t>
            </a:r>
            <a:r>
              <a:rPr lang="de-DE" sz="4000" dirty="0"/>
              <a:t> </a:t>
            </a:r>
            <a:r>
              <a:rPr lang="de-DE" sz="4000" dirty="0" err="1"/>
              <a:t>between</a:t>
            </a:r>
            <a:r>
              <a:rPr lang="de-DE" sz="4000" dirty="0"/>
              <a:t> Source </a:t>
            </a:r>
            <a:r>
              <a:rPr lang="de-DE" sz="4000" dirty="0" err="1"/>
              <a:t>and</a:t>
            </a:r>
            <a:r>
              <a:rPr lang="de-DE" sz="4000" dirty="0"/>
              <a:t> Target PLMN </a:t>
            </a:r>
            <a:r>
              <a:rPr lang="de-DE" sz="4000" dirty="0" err="1"/>
              <a:t>or</a:t>
            </a:r>
            <a:r>
              <a:rPr lang="de-DE" sz="4000" dirty="0"/>
              <a:t> </a:t>
            </a:r>
            <a:r>
              <a:rPr lang="de-DE" sz="4000" dirty="0" err="1"/>
              <a:t>configuration</a:t>
            </a:r>
            <a:r>
              <a:rPr lang="de-DE" sz="4000" dirty="0"/>
              <a:t> in </a:t>
            </a:r>
            <a:r>
              <a:rPr lang="de-DE" sz="4000" dirty="0" err="1"/>
              <a:t>source</a:t>
            </a:r>
            <a:r>
              <a:rPr lang="de-DE" sz="4000" dirty="0"/>
              <a:t> PLMN?</a:t>
            </a:r>
            <a:endParaRPr lang="en-US" dirty="0"/>
          </a:p>
        </p:txBody>
      </p:sp>
      <p:sp>
        <p:nvSpPr>
          <p:cNvPr id="3" name="Content Placeholder 2">
            <a:extLst>
              <a:ext uri="{FF2B5EF4-FFF2-40B4-BE49-F238E27FC236}">
                <a16:creationId xmlns:a16="http://schemas.microsoft.com/office/drawing/2014/main" id="{B9A58952-A97C-4CCF-C23C-6D75F42182A4}"/>
              </a:ext>
            </a:extLst>
          </p:cNvPr>
          <p:cNvSpPr>
            <a:spLocks noGrp="1"/>
          </p:cNvSpPr>
          <p:nvPr>
            <p:ph idx="1"/>
          </p:nvPr>
        </p:nvSpPr>
        <p:spPr>
          <a:xfrm>
            <a:off x="838200" y="2223083"/>
            <a:ext cx="10515600" cy="3953880"/>
          </a:xfrm>
        </p:spPr>
        <p:txBody>
          <a:bodyPr/>
          <a:lstStyle/>
          <a:p>
            <a:pPr marL="0" indent="0">
              <a:buNone/>
            </a:pPr>
            <a:r>
              <a:rPr lang="de-DE" dirty="0" err="1"/>
              <a:t>Currently</a:t>
            </a:r>
            <a:r>
              <a:rPr lang="de-DE" dirty="0"/>
              <a:t> </a:t>
            </a:r>
            <a:r>
              <a:rPr lang="de-DE" dirty="0" err="1"/>
              <a:t>both</a:t>
            </a:r>
            <a:r>
              <a:rPr lang="de-DE" dirty="0"/>
              <a:t> </a:t>
            </a:r>
            <a:r>
              <a:rPr lang="de-DE" dirty="0" err="1"/>
              <a:t>variants</a:t>
            </a:r>
            <a:r>
              <a:rPr lang="de-DE" dirty="0"/>
              <a:t> </a:t>
            </a:r>
            <a:r>
              <a:rPr lang="de-DE" dirty="0" err="1"/>
              <a:t>included</a:t>
            </a:r>
            <a:r>
              <a:rPr lang="de-DE" dirty="0"/>
              <a:t> </a:t>
            </a:r>
            <a:r>
              <a:rPr lang="de-DE" dirty="0" err="1"/>
              <a:t>as</a:t>
            </a:r>
            <a:r>
              <a:rPr lang="de-DE" dirty="0"/>
              <a:t> </a:t>
            </a:r>
            <a:r>
              <a:rPr lang="de-DE" dirty="0" err="1"/>
              <a:t>options</a:t>
            </a:r>
            <a:r>
              <a:rPr lang="de-DE" dirty="0"/>
              <a:t> in Nokia </a:t>
            </a:r>
            <a:r>
              <a:rPr lang="de-DE" dirty="0" err="1"/>
              <a:t>proposal</a:t>
            </a:r>
            <a:r>
              <a:rPr lang="de-DE" dirty="0"/>
              <a:t> </a:t>
            </a:r>
            <a:r>
              <a:rPr lang="de-DE" dirty="0" err="1"/>
              <a:t>and</a:t>
            </a:r>
            <a:r>
              <a:rPr lang="de-DE" dirty="0"/>
              <a:t> </a:t>
            </a:r>
            <a:r>
              <a:rPr lang="de-DE" dirty="0" err="1"/>
              <a:t>negotiation</a:t>
            </a:r>
            <a:r>
              <a:rPr lang="de-DE" dirty="0"/>
              <a:t> </a:t>
            </a:r>
            <a:r>
              <a:rPr lang="de-DE" dirty="0" err="1"/>
              <a:t>assumed</a:t>
            </a:r>
            <a:r>
              <a:rPr lang="de-DE" dirty="0"/>
              <a:t> in Ericsson </a:t>
            </a:r>
            <a:r>
              <a:rPr lang="de-DE" dirty="0" err="1"/>
              <a:t>proposal</a:t>
            </a:r>
            <a:r>
              <a:rPr lang="de-DE" dirty="0"/>
              <a:t>, but </a:t>
            </a:r>
            <a:r>
              <a:rPr lang="de-DE" dirty="0" err="1"/>
              <a:t>both</a:t>
            </a:r>
            <a:r>
              <a:rPr lang="de-DE" dirty="0"/>
              <a:t> </a:t>
            </a:r>
            <a:r>
              <a:rPr lang="de-DE" dirty="0" err="1"/>
              <a:t>proposals</a:t>
            </a:r>
            <a:r>
              <a:rPr lang="de-DE" dirty="0"/>
              <a:t> </a:t>
            </a:r>
            <a:r>
              <a:rPr lang="de-DE" dirty="0" err="1"/>
              <a:t>could</a:t>
            </a:r>
            <a:r>
              <a:rPr lang="de-DE" dirty="0"/>
              <a:t> </a:t>
            </a:r>
            <a:r>
              <a:rPr lang="de-DE" dirty="0" err="1"/>
              <a:t>be</a:t>
            </a:r>
            <a:r>
              <a:rPr lang="de-DE" dirty="0"/>
              <a:t> </a:t>
            </a:r>
            <a:r>
              <a:rPr lang="de-DE" dirty="0" err="1"/>
              <a:t>adjusted</a:t>
            </a:r>
            <a:r>
              <a:rPr lang="de-DE" dirty="0"/>
              <a:t>.</a:t>
            </a:r>
          </a:p>
          <a:p>
            <a:pPr marL="0" indent="0">
              <a:buNone/>
            </a:pPr>
            <a:r>
              <a:rPr lang="en-US" dirty="0"/>
              <a:t>Pro Negotiation: More flexibility in negotiation and possibly less configuration (if different target PLMNs have different requirements about NF selection)</a:t>
            </a:r>
          </a:p>
          <a:p>
            <a:pPr marL="0" indent="0">
              <a:buNone/>
            </a:pPr>
            <a:r>
              <a:rPr lang="en-US" dirty="0"/>
              <a:t>Pro Configuration in source PLMN: Less Inter-PLMN procedures (might be sufficient should operator community agree on communication model applicable for inter-PLMN communication)</a:t>
            </a:r>
          </a:p>
        </p:txBody>
      </p:sp>
    </p:spTree>
    <p:extLst>
      <p:ext uri="{BB962C8B-B14F-4D97-AF65-F5344CB8AC3E}">
        <p14:creationId xmlns:p14="http://schemas.microsoft.com/office/powerpoint/2010/main" val="41135830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5d471751-9675-428d-917b-70f44f9630b0}" enabled="0" method="" siteId="{5d471751-9675-428d-917b-70f44f9630b0}" removed="1"/>
</clbl:labelList>
</file>

<file path=docProps/app.xml><?xml version="1.0" encoding="utf-8"?>
<Properties xmlns="http://schemas.openxmlformats.org/officeDocument/2006/extended-properties" xmlns:vt="http://schemas.openxmlformats.org/officeDocument/2006/docPropsVTypes">
  <TotalTime>6703</TotalTime>
  <Words>969</Words>
  <Application>Microsoft Office PowerPoint</Application>
  <PresentationFormat>Widescreen</PresentationFormat>
  <Paragraphs>89</Paragraphs>
  <Slides>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3</vt:i4>
      </vt:variant>
      <vt:variant>
        <vt:lpstr>Slide Titles</vt:lpstr>
      </vt:variant>
      <vt:variant>
        <vt:i4>8</vt:i4>
      </vt:variant>
    </vt:vector>
  </HeadingPairs>
  <TitlesOfParts>
    <vt:vector size="16" baseType="lpstr">
      <vt:lpstr>Arial</vt:lpstr>
      <vt:lpstr>Calibri</vt:lpstr>
      <vt:lpstr>Calibri Light</vt:lpstr>
      <vt:lpstr>Times New Roman</vt:lpstr>
      <vt:lpstr>Office Theme</vt:lpstr>
      <vt:lpstr>Microsoft Word Picture</vt:lpstr>
      <vt:lpstr>Microsoft Visio Drawing</vt:lpstr>
      <vt:lpstr>Visio</vt:lpstr>
      <vt:lpstr>Comparison of Proposals for NF selection in target PLMN</vt:lpstr>
      <vt:lpstr>Common Target: Target PLMN should be able to use indirect communication (models C or D) with SCP in target PLMN performing NF selection (e.g. based on load, capacity) </vt:lpstr>
      <vt:lpstr>Common Target: NF selection in Target PLMN Indirect communication with SCP in target PLMN</vt:lpstr>
      <vt:lpstr>Nokia proposal (S2-2402981 and S2-2402982) </vt:lpstr>
      <vt:lpstr>Ericsson proposal (S2-2402321)</vt:lpstr>
      <vt:lpstr>Comparison of impacts</vt:lpstr>
      <vt:lpstr>Discussion point 1: For Communication Model B in source PLMN: Should NF consumers support delegated (re)selection in target PLMN Communication?</vt:lpstr>
      <vt:lpstr>Discussion point 2: Negotiation of communication model between Source and Target PLMN or configuration in source PLMN?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Nokia rev04</dc:creator>
  <cp:lastModifiedBy>Nokia rev04</cp:lastModifiedBy>
  <cp:revision>1</cp:revision>
  <dcterms:created xsi:type="dcterms:W3CDTF">2024-02-13T17:03:34Z</dcterms:created>
  <dcterms:modified xsi:type="dcterms:W3CDTF">2024-02-19T12:29:43Z</dcterms:modified>
</cp:coreProperties>
</file>