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10"/>
  </p:handoutMasterIdLst>
  <p:sldIdLst>
    <p:sldId id="303" r:id="rId4"/>
    <p:sldId id="829" r:id="rId6"/>
    <p:sldId id="832" r:id="rId7"/>
    <p:sldId id="826" r:id="rId8"/>
    <p:sldId id="83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33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401917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61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26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Febuary - 1 March, 2024, Athens, Greece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401917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61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26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Febuary - 1 March, 2024, Athens, Greece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WG2#161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26 Febuary - 1 March, 2024, Athens, Greece</a:t>
            </a:r>
            <a:endParaRPr lang="en-GB" altLang="de-DE" sz="1300" baseline="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WG2#161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26 Febuary - 1 March, 2024, Athens, Greece</a:t>
            </a:r>
            <a:endParaRPr lang="en-GB" altLang="de-DE" sz="1300" baseline="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en-GB" sz="3600" b="1" dirty="0"/>
              <a:t>FS_</a:t>
            </a:r>
            <a:r>
              <a:rPr lang="en-GB" sz="3600" b="1" dirty="0" smtClean="0"/>
              <a:t>NG_RTC</a:t>
            </a:r>
            <a:r>
              <a:rPr lang="en-US" altLang="en-GB" sz="3600" b="1" dirty="0" smtClean="0"/>
              <a:t>_Ph2 SI</a:t>
            </a:r>
            <a:br>
              <a:rPr lang="en-US" altLang="en-GB" sz="3600" b="1" dirty="0" smtClean="0"/>
            </a:b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331470" y="5340985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11.5 TUs</a:t>
            </a: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6 TUs for Study Phase and 5.5 TUs for Normative Work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ym typeface="+mn-ea"/>
              </a:rPr>
              <a:t>4.5 TUs have been used after #161, 1.5 TUs are left for next 2 meetings till #163 for study phase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  <p:sp>
        <p:nvSpPr>
          <p:cNvPr id="9" name="Title 1"/>
          <p:cNvSpPr txBox="1"/>
          <p:nvPr/>
        </p:nvSpPr>
        <p:spPr bwMode="auto">
          <a:xfrm>
            <a:off x="294758" y="20495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en-US" altLang="zh-CN" sz="3200" b="1" kern="0" dirty="0" smtClean="0"/>
              <a:t>FS_NG_RTC_Ph2 Work plan</a:t>
            </a:r>
            <a:endParaRPr lang="en-US" altLang="zh-CN" b="1" kern="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38785" y="1287145"/>
          <a:ext cx="8340725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8215"/>
                <a:gridCol w="938530"/>
                <a:gridCol w="820420"/>
                <a:gridCol w="720090"/>
                <a:gridCol w="4903470"/>
              </a:tblGrid>
              <a:tr h="51816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  <a:endParaRPr lang="en-US" sz="1400" b="1" dirty="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SA2 #159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b="0" dirty="0"/>
                        <a:t>Oct. 2023</a:t>
                      </a:r>
                      <a:endParaRPr lang="en-US" alt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TR skeleton, scope and achitectural assumptions were agreed;</a:t>
                      </a:r>
                      <a:endParaRPr lang="en-US" altLang="zh-CN" sz="1400" dirty="0" smtClean="0"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5 Key Issues were agreed.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r>
                        <a:rPr lang="en-US" altLang="en-US" sz="1400" dirty="0">
                          <a:sym typeface="+mn-ea"/>
                        </a:rPr>
                        <a:t>SA2 #160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Nov. 2023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1.5</a:t>
                      </a:r>
                      <a:endParaRPr 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All 8 KIs were agreed; Started discussions on solutions.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1400" b="0" dirty="0"/>
                        <a:t>Jan.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1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/>
                        <a:t>1</a:t>
                      </a:r>
                      <a:endParaRPr lang="en-US" altLang="en-US" sz="14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</a:t>
                      </a:r>
                      <a:endParaRPr lang="en-US" alt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6705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#161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solutions; 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#162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Discussions on solutions; </a:t>
                      </a:r>
                      <a:r>
                        <a:rPr lang="en-US" altLang="ko-KR" sz="1400" dirty="0">
                          <a:sym typeface="+mn-ea"/>
                        </a:rPr>
                        <a:t>Last meeting for new solution proposals;</a:t>
                      </a:r>
                      <a:endParaRPr lang="en-US" altLang="ko-KR" sz="1400" dirty="0"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1400" dirty="0"/>
                        <a:t>Start discussion on evaluation and conclusion; </a:t>
                      </a:r>
                      <a:endParaRPr lang="en-US" altLang="ko-KR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 #163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Complete evaluations and conclusions; </a:t>
                      </a:r>
                      <a:r>
                        <a:rPr lang="en-US" altLang="zh-CN" sz="1400" dirty="0" smtClean="0">
                          <a:sym typeface="+mn-ea"/>
                        </a:rPr>
                        <a:t>Send TR for approval or for information.</a:t>
                      </a:r>
                      <a:endParaRPr lang="en-US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p>
                      <a:pPr>
                        <a:buNone/>
                      </a:pP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en-US" sz="1400" b="0" dirty="0"/>
                    </a:p>
                  </a:txBody>
                  <a:tcPr/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5.5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en-US" sz="1400" dirty="0"/>
                        <a:t>5.5</a:t>
                      </a:r>
                      <a:endParaRPr lang="en-US" altLang="en-US" sz="1400" dirty="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1400" dirty="0"/>
                        <a:t>TBD</a:t>
                      </a:r>
                      <a:endParaRPr lang="en-US" altLang="en-US" sz="1400" dirty="0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SA2#160AHE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33 </a:t>
            </a:r>
            <a:r>
              <a:rPr lang="en-US" altLang="zh-CN" sz="1400" dirty="0" smtClean="0"/>
              <a:t>contributions were submitted to #160AHE and 30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Updates to KI#1, KI#6 and KI#8 were agreed</a:t>
            </a:r>
            <a:endParaRPr lang="en-GB" altLang="zh-CN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Solution 1 was updated and 16 new solutions were agreed and captured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KI#1: 5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KI#2: 2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KI#3: 2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48665" lvl="2" indent="-29083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No progress on KI#5 on PS data off since SA2 is still waiting for reply from SA1 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to bring new solutions and update captured solutions in SA2#161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Sending TR for information if possible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15%-&gt;30%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148205" y="3462020"/>
            <a:ext cx="45720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600200" lvl="3" indent="-228600"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en-GB" sz="1170" kern="0" dirty="0" smtClean="0">
                <a:latin typeface="+mn-lt"/>
                <a:ea typeface="宋体" panose="02010600030101010101" pitchFamily="2" charset="-122"/>
                <a:cs typeface="Times New Roman" panose="02020603050405020304"/>
                <a:sym typeface="+mn-ea"/>
              </a:rPr>
              <a:t>KI#4: 4 solutions</a:t>
            </a:r>
            <a:endParaRPr lang="en-US" altLang="en-GB" sz="1170" kern="0" dirty="0" smtClean="0">
              <a:latin typeface="+mn-lt"/>
              <a:ea typeface="宋体" panose="02010600030101010101" pitchFamily="2" charset="-122"/>
              <a:cs typeface="Times New Roman" panose="02020603050405020304"/>
            </a:endParaRPr>
          </a:p>
          <a:p>
            <a:pPr marL="1600200" lvl="3" indent="-228600"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en-GB" sz="1170" kern="0" dirty="0" smtClean="0">
                <a:latin typeface="+mn-lt"/>
                <a:ea typeface="宋体" panose="02010600030101010101" pitchFamily="2" charset="-122"/>
                <a:cs typeface="Times New Roman" panose="02020603050405020304"/>
                <a:sym typeface="+mn-ea"/>
              </a:rPr>
              <a:t>KI#6: 3 solutions</a:t>
            </a:r>
            <a:endParaRPr lang="en-US" altLang="en-GB" sz="1170" kern="0" dirty="0" smtClean="0">
              <a:latin typeface="+mn-lt"/>
              <a:ea typeface="宋体" panose="02010600030101010101" pitchFamily="2" charset="-122"/>
              <a:cs typeface="Times New Roman" panose="02020603050405020304"/>
            </a:endParaRPr>
          </a:p>
          <a:p>
            <a:pPr marL="1600200" lvl="3" indent="-228600"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en-GB" sz="1170" kern="0" dirty="0" smtClean="0">
                <a:latin typeface="+mn-lt"/>
                <a:ea typeface="宋体" panose="02010600030101010101" pitchFamily="2" charset="-122"/>
                <a:cs typeface="Times New Roman" panose="02020603050405020304"/>
                <a:sym typeface="+mn-ea"/>
              </a:rPr>
              <a:t>KI#8: 1 solutions</a:t>
            </a:r>
            <a:endParaRPr lang="en-US" altLang="en-GB" sz="1170" kern="0" dirty="0" smtClean="0">
              <a:latin typeface="+mn-lt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SA2#161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42 </a:t>
            </a:r>
            <a:r>
              <a:rPr lang="en-US" altLang="zh-CN" sz="1400" dirty="0" smtClean="0"/>
              <a:t>contributions were submitted to #161 and 13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10 new solutions were agreed and documented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KI#2: 1 solution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KI#6: 3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KI#7: 1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KI#8: 5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48665" lvl="2" indent="-29083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No progress on KI#5 on PS data off since SA2 is still waiting for reply from SA1 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solutions for KI#5 and unhandled solutions from #161 is allowed to be submitted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Update solutions and start evaluation and conclusion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30%-&gt;45%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645952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SA#103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390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TR 23.700-77 v0.4.0 is available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75 </a:t>
            </a:r>
            <a:r>
              <a:rPr lang="en-US" altLang="zh-CN" sz="1400" dirty="0" smtClean="0"/>
              <a:t>contributions were submitted to #160AHE and #161 and 43 contributions were handled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300" dirty="0" smtClean="0">
                <a:ea typeface="宋体" panose="02010600030101010101" pitchFamily="2" charset="-122"/>
                <a:cs typeface="Times New Roman" panose="02020603050405020304"/>
              </a:rPr>
              <a:t>27 solutions were agreed and documented in the TR</a:t>
            </a:r>
            <a:endParaRPr lang="en-US" altLang="en-GB" sz="13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KI#1: 6 solution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KI#2: 3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KI#3: 2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3" algn="l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GB" sz="1170" dirty="0" smtClean="0">
                <a:ea typeface="宋体" panose="02010600030101010101" pitchFamily="2" charset="-122"/>
                <a:cs typeface="Times New Roman" panose="02020603050405020304"/>
              </a:rPr>
              <a:t>KI#4: 4 solutions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48665" lvl="2" indent="-29083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ea typeface="宋体" panose="02010600030101010101" pitchFamily="2" charset="-122"/>
                <a:cs typeface="Times New Roman" panose="02020603050405020304"/>
              </a:rPr>
              <a:t>No progress on KI#5 on PS data off since SA2 is still waiting for reply from SA1 </a:t>
            </a: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Controversial issues</a:t>
            </a:r>
            <a:endParaRPr lang="en-US" altLang="en-GB" sz="117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cs typeface="+mn-ea"/>
              </a:rPr>
              <a:t>None</a:t>
            </a:r>
            <a:endParaRPr lang="en-US" altLang="zh-CN" sz="1400" dirty="0" smtClean="0">
              <a:cs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solutions for KI#5 and unhandled solutions from #161 is allowed to be submitted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Update solutions and start evaluation and conclusion</a:t>
            </a:r>
            <a:endParaRPr lang="en-US" altLang="zh-CN" sz="1400" dirty="0" smtClean="0"/>
          </a:p>
        </p:txBody>
      </p:sp>
      <p:graphicFrame>
        <p:nvGraphicFramePr>
          <p:cNvPr id="6" name="Content Placeholder 8"/>
          <p:cNvGraphicFramePr/>
          <p:nvPr/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 phase 2</a:t>
                      </a:r>
                      <a:endParaRPr lang="en-US" sz="1200" b="1" i="0" u="none" strike="noStrike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15%-&gt;45%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1010030</a:t>
                      </a:r>
                      <a:endParaRPr kumimoji="0" lang="en-US" sz="1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467735" y="3258820"/>
            <a:ext cx="344233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600200" lvl="3" indent="-228600"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en-GB" sz="1170" kern="0" dirty="0" smtClean="0">
                <a:latin typeface="+mn-lt"/>
                <a:ea typeface="宋体" panose="02010600030101010101" pitchFamily="2" charset="-122"/>
                <a:cs typeface="Times New Roman" panose="02020603050405020304"/>
                <a:sym typeface="+mn-ea"/>
              </a:rPr>
              <a:t>KI#6: 6 solutions</a:t>
            </a:r>
            <a:endParaRPr lang="en-US" altLang="en-GB" sz="1170" kern="0" dirty="0" smtClean="0">
              <a:latin typeface="+mn-lt"/>
              <a:ea typeface="宋体" panose="02010600030101010101" pitchFamily="2" charset="-122"/>
              <a:cs typeface="Times New Roman" panose="02020603050405020304"/>
            </a:endParaRPr>
          </a:p>
          <a:p>
            <a:pPr marL="1600200" lvl="3" indent="-228600"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en-GB" sz="1170" kern="0" dirty="0" smtClean="0">
                <a:latin typeface="+mn-lt"/>
                <a:ea typeface="宋体" panose="02010600030101010101" pitchFamily="2" charset="-122"/>
                <a:cs typeface="Times New Roman" panose="02020603050405020304"/>
                <a:sym typeface="+mn-ea"/>
              </a:rPr>
              <a:t>KI#7: 1 solutions</a:t>
            </a:r>
            <a:endParaRPr lang="en-US" altLang="en-GB" sz="1170" kern="0" dirty="0" smtClean="0">
              <a:latin typeface="+mn-lt"/>
              <a:ea typeface="宋体" panose="02010600030101010101" pitchFamily="2" charset="-122"/>
              <a:cs typeface="Times New Roman" panose="02020603050405020304"/>
            </a:endParaRPr>
          </a:p>
          <a:p>
            <a:pPr marL="1600200" lvl="3" indent="-228600" algn="l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en-GB" sz="1170" kern="0" dirty="0" smtClean="0">
                <a:latin typeface="+mn-lt"/>
                <a:ea typeface="宋体" panose="02010600030101010101" pitchFamily="2" charset="-122"/>
                <a:cs typeface="Times New Roman" panose="02020603050405020304"/>
                <a:sym typeface="+mn-ea"/>
              </a:rPr>
              <a:t>KI#8: 6 solutions</a:t>
            </a:r>
            <a:endParaRPr lang="en-US" altLang="en-GB" sz="1170" kern="0" dirty="0" smtClean="0">
              <a:latin typeface="+mn-lt"/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3066</Words>
  <Application>WPS 演示</Application>
  <PresentationFormat>全屏显示(4:3)</PresentationFormat>
  <Paragraphs>223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Arial</vt:lpstr>
      <vt:lpstr>Times New Roman</vt:lpstr>
      <vt:lpstr>Times New Roman</vt:lpstr>
      <vt:lpstr>微软雅黑</vt:lpstr>
      <vt:lpstr>Arial Unicode MS</vt:lpstr>
      <vt:lpstr>Office Theme</vt:lpstr>
      <vt:lpstr>1_Office Theme</vt:lpstr>
      <vt:lpstr>   FS_NG_RTC_Ph2 SI Status Report</vt:lpstr>
      <vt:lpstr>PowerPoint 演示文稿</vt:lpstr>
      <vt:lpstr>FS_NG_RTC_ph2 status after SA2#160AHE</vt:lpstr>
      <vt:lpstr>FS_NG_RTC_ph2 status after SA2#161</vt:lpstr>
      <vt:lpstr>FS_NG_RTC_ph2 status after SA2#161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1585</cp:revision>
  <dcterms:created xsi:type="dcterms:W3CDTF">2008-08-30T09:32:00Z</dcterms:created>
  <dcterms:modified xsi:type="dcterms:W3CDTF">2024-03-08T01:22:34Z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74431E0A5E8F4888822378D26E296AFE</vt:lpwstr>
  </property>
  <property fmtid="{D5CDD505-2E9C-101B-9397-08002B2CF9AE}" pid="14" name="KSOProductBuildVer">
    <vt:lpwstr>2052-11.8.2.12085</vt:lpwstr>
  </property>
</Properties>
</file>