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792" r:id="rId6"/>
    <p:sldId id="939" r:id="rId7"/>
    <p:sldId id="938" r:id="rId8"/>
    <p:sldId id="937" r:id="rId9"/>
    <p:sldId id="936" r:id="rId10"/>
    <p:sldId id="790" r:id="rId11"/>
    <p:sldId id="791" r:id="rId12"/>
    <p:sldId id="789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5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9-13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Xiamen,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S2-2311838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>
            <a:lvl1pPr>
              <a:defRPr lang="en-US" b="0" i="0" smtClean="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WG2#159,</a:t>
            </a:r>
            <a:r>
              <a:rPr lang="en-GB" altLang="de-DE" sz="1200" baseline="0" dirty="0">
                <a:solidFill>
                  <a:schemeClr val="bg1"/>
                </a:solidFill>
              </a:rPr>
              <a:t> 9-13 Oct,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2220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MPS_WLAN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/>
              <a:t>Peraton</a:t>
            </a:r>
            <a:r>
              <a:rPr lang="en-US" altLang="en-US" sz="1800" dirty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SA2#159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17209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Two CRs were Postponed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222206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SA2#158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MPS_WLAN was not on the agenda.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CT1 </a:t>
            </a:r>
            <a:r>
              <a:rPr lang="en-US" sz="1400" dirty="0"/>
              <a:t>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7194878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SA2#157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2 CRs submitted related to incoming CT1 liaison (not handled)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1 outgoing liaison to </a:t>
            </a:r>
            <a:r>
              <a:rPr lang="en-US" sz="1400"/>
              <a:t>CT1 approved</a:t>
            </a:r>
            <a:endParaRPr lang="en-US" sz="14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Continue handling of 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9578251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SA2#156-e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Handle CT1 </a:t>
            </a:r>
            <a:r>
              <a:rPr lang="en-GB" sz="1400" dirty="0"/>
              <a:t>LS on Handling of the Allowed PDU session status IE in Non-allowed service area in SA2#157.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0942759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97951079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1 Discussion Paper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c30912-d230-4cc2-b11f-bb5ca2a6b6f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43527</TotalTime>
  <Words>531</Words>
  <Application>Microsoft Office PowerPoint</Application>
  <PresentationFormat>On-screen Show (4:3)</PresentationFormat>
  <Paragraphs>182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Malgun Gothic</vt:lpstr>
      <vt:lpstr>SimSun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SA2#159</vt:lpstr>
      <vt:lpstr>MPS_WLAN after SA2#158</vt:lpstr>
      <vt:lpstr>MPS_WLAN after SA2#157</vt:lpstr>
      <vt:lpstr>MPS_WLAN after SA2#156-e</vt:lpstr>
      <vt:lpstr>MPS_WLAN after SA2#155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1935</cp:revision>
  <dcterms:created xsi:type="dcterms:W3CDTF">2008-08-30T09:32:10Z</dcterms:created>
  <dcterms:modified xsi:type="dcterms:W3CDTF">2023-10-18T12:39:23Z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