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26170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0" autoAdjust="0"/>
    <p:restoredTop sz="94679" autoAdjust="0"/>
  </p:normalViewPr>
  <p:slideViewPr>
    <p:cSldViewPr snapToGrid="0">
      <p:cViewPr varScale="1">
        <p:scale>
          <a:sx n="122" d="100"/>
          <a:sy n="122" d="100"/>
        </p:scale>
        <p:origin x="27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 Meeting #SP-101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11 - 15 September, 2023, Bangalore, India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D8EBE6CB-72B9-A27A-63B7-864665AF0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1" y="1895475"/>
            <a:ext cx="11991974" cy="4302413"/>
          </a:xfrm>
        </p:spPr>
        <p:txBody>
          <a:bodyPr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Burdening the hosting operator to implement services that it is not offering – example Comcast is only offering data services and therefore not supporting location services for E911 (need to confirm that this is indeed the case), SMSF, other features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Ability for the participating operator to provide the regulatory services rather than relying on business relationship (which legal team of the participating operator may not agree) – i.e., using the LMF of the hosting operator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Ability for the participating operator to execute/implement a warrant received from an agency in the AMF without providing an indication to the hosting operator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PWS implications – similar to LMF, hosting operator will have to deploy CBCF and work with federal agencies to integrate it with their servers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Ability to offer ATSSS - since AMF requires awareness of MA-PDU session, it will require that the hosting operator’s AMF support which could limit participating operators’ ability to offer ATSSS across multiple hosting operator networks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Ability to offer LADN based service – requires coordination with the hosting operator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/>
              <a:t>Ability to implement VN grouping feature (need to check if there is any AMF awareness or not)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849C44-39F7-BD4F-9D6D-B575FB5F4417}"/>
              </a:ext>
            </a:extLst>
          </p:cNvPr>
          <p:cNvSpPr txBox="1"/>
          <p:nvPr/>
        </p:nvSpPr>
        <p:spPr>
          <a:xfrm>
            <a:off x="-76199" y="660112"/>
            <a:ext cx="9934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Comcast challenges regarding GWCN-like solution</a:t>
            </a:r>
          </a:p>
        </p:txBody>
      </p:sp>
    </p:spTree>
    <p:extLst>
      <p:ext uri="{BB962C8B-B14F-4D97-AF65-F5344CB8AC3E}">
        <p14:creationId xmlns:p14="http://schemas.microsoft.com/office/powerpoint/2010/main" val="286015624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Robert Jaksa</cp:lastModifiedBy>
  <cp:revision>617</cp:revision>
  <dcterms:created xsi:type="dcterms:W3CDTF">2010-02-05T13:52:04Z</dcterms:created>
  <dcterms:modified xsi:type="dcterms:W3CDTF">2023-09-21T13:11:41Z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d0979fc8-5559-4f19-93ee-e28ca03d7638_Enabled">
    <vt:lpwstr>true</vt:lpwstr>
  </property>
  <property fmtid="{D5CDD505-2E9C-101B-9397-08002B2CF9AE}" pid="4" name="MSIP_Label_d0979fc8-5559-4f19-93ee-e28ca03d7638_SetDate">
    <vt:lpwstr>2023-09-21T12:54:19Z</vt:lpwstr>
  </property>
  <property fmtid="{D5CDD505-2E9C-101B-9397-08002B2CF9AE}" pid="5" name="MSIP_Label_d0979fc8-5559-4f19-93ee-e28ca03d7638_Method">
    <vt:lpwstr>Privileged</vt:lpwstr>
  </property>
  <property fmtid="{D5CDD505-2E9C-101B-9397-08002B2CF9AE}" pid="6" name="MSIP_Label_d0979fc8-5559-4f19-93ee-e28ca03d7638_Name">
    <vt:lpwstr>General Business Information (G)</vt:lpwstr>
  </property>
  <property fmtid="{D5CDD505-2E9C-101B-9397-08002B2CF9AE}" pid="7" name="MSIP_Label_d0979fc8-5559-4f19-93ee-e28ca03d7638_SiteId">
    <vt:lpwstr>906aefe9-76a7-4f65-b82d-5ec20775d5aa</vt:lpwstr>
  </property>
  <property fmtid="{D5CDD505-2E9C-101B-9397-08002B2CF9AE}" pid="8" name="MSIP_Label_d0979fc8-5559-4f19-93ee-e28ca03d7638_ActionId">
    <vt:lpwstr>e9388ab6-7f5f-4692-983a-cf6a7e5e86b8</vt:lpwstr>
  </property>
  <property fmtid="{D5CDD505-2E9C-101B-9397-08002B2CF9AE}" pid="9" name="MSIP_Label_d0979fc8-5559-4f19-93ee-e28ca03d7638_ContentBits">
    <vt:lpwstr>0</vt:lpwstr>
  </property>
</Properties>
</file>