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9"/>
  </p:notesMasterIdLst>
  <p:handoutMasterIdLst>
    <p:handoutMasterId r:id="rId10"/>
  </p:handoutMasterIdLst>
  <p:sldIdLst>
    <p:sldId id="303" r:id="rId7"/>
    <p:sldId id="792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C80"/>
    <a:srgbClr val="FF3300"/>
    <a:srgbClr val="62A14D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1B9D40-0569-4A3F-ACF7-199839A03B8D}" v="5" dt="2021-11-08T18:50:20.967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18" autoAdjust="0"/>
    <p:restoredTop sz="94980" autoAdjust="0"/>
  </p:normalViewPr>
  <p:slideViewPr>
    <p:cSldViewPr snapToGrid="0">
      <p:cViewPr varScale="1">
        <p:scale>
          <a:sx n="60" d="100"/>
          <a:sy n="60" d="100"/>
        </p:scale>
        <p:origin x="14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5/26/2023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5/26/2023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pPr>
              <a:spcAft>
                <a:spcPts val="600"/>
              </a:spcAft>
            </a:pPr>
            <a:r>
              <a:rPr lang="en-GB" sz="1800" b="1" dirty="0"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SA WG2 Meeting #S2-157</a:t>
            </a:r>
            <a:r>
              <a:rPr lang="en-GB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Berlin, May 22 – 26</a:t>
            </a:r>
            <a:r>
              <a:rPr lang="en-GB" sz="1800" b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2023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206490" y="160337"/>
            <a:ext cx="13947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S2-2307439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AutoShape 14">
            <a:extLst>
              <a:ext uri="{FF2B5EF4-FFF2-40B4-BE49-F238E27FC236}">
                <a16:creationId xmlns:a16="http://schemas.microsoft.com/office/drawing/2014/main" id="{617121E6-458D-478A-A672-CAF77EEA59B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586441-AD29-4FBD-B805-45717F9F6A82}"/>
              </a:ext>
            </a:extLst>
          </p:cNvPr>
          <p:cNvSpPr txBox="1"/>
          <p:nvPr userDrawn="1"/>
        </p:nvSpPr>
        <p:spPr>
          <a:xfrm>
            <a:off x="733320" y="6529796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625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TSG SA WG2#157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sv-SE" altLang="en-US" sz="12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5WWC_Ph2 status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5WWC_Ph2 status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5WWC_Ph2 status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file:///C:\Users\thiebau2\Documents\Documents\3gpp\0WG2_Arch\151-Elbonia-2205\Docs\S2-2204899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WG2 </a:t>
            </a:r>
            <a:r>
              <a:rPr lang="fr-FR" dirty="0" err="1"/>
              <a:t>Status</a:t>
            </a:r>
            <a:r>
              <a:rPr lang="fr-FR" dirty="0"/>
              <a:t> for 5WWC_Ph2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L</a:t>
            </a:r>
            <a:r>
              <a:rPr lang="en-GB" sz="1800" b="1" dirty="0">
                <a:latin typeface="Arial" charset="0"/>
              </a:rPr>
              <a:t>aurent Thiébaut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Nokia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94759" y="2625101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err="1"/>
              <a:t>Done</a:t>
            </a:r>
            <a:endParaRPr lang="de-DE" altLang="de-DE" sz="1800" b="1" dirty="0">
              <a:solidFill>
                <a:srgbClr val="7030A0"/>
              </a:solidFill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r-FR" altLang="zh-CN" sz="1600" dirty="0">
                <a:latin typeface="Calibri" panose="020F0502020204030204" pitchFamily="34" charset="0"/>
              </a:rPr>
              <a:t>Normative </a:t>
            </a:r>
            <a:r>
              <a:rPr lang="fr-FR" altLang="zh-CN" sz="1600" dirty="0" err="1">
                <a:latin typeface="Calibri" panose="020F0502020204030204" pitchFamily="34" charset="0"/>
              </a:rPr>
              <a:t>work</a:t>
            </a:r>
            <a:r>
              <a:rPr lang="fr-FR" altLang="zh-CN" sz="1600" dirty="0">
                <a:latin typeface="Calibri" panose="020F0502020204030204" pitchFamily="34" charset="0"/>
              </a:rPr>
              <a:t> </a:t>
            </a:r>
            <a:r>
              <a:rPr lang="fr-FR" altLang="zh-CN" sz="1600" dirty="0" err="1">
                <a:latin typeface="Calibri" panose="020F0502020204030204" pitchFamily="34" charset="0"/>
              </a:rPr>
              <a:t>concluded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sz="1800" b="1" dirty="0">
                <a:ea typeface="+mn-ea"/>
                <a:cs typeface="+mn-cs"/>
              </a:rPr>
              <a:t>RAN impacts and dependencies:</a:t>
            </a:r>
            <a:endParaRPr lang="de-DE" sz="1800" b="1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alibri" panose="020F0502020204030204" pitchFamily="34" charset="0"/>
              </a:rPr>
              <a:t>None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800" b="1" kern="0" dirty="0"/>
              <a:t>Next </a:t>
            </a:r>
            <a:r>
              <a:rPr lang="de-DE" sz="1800" b="1" kern="0" dirty="0" err="1"/>
              <a:t>steps</a:t>
            </a:r>
            <a:r>
              <a:rPr lang="de-DE" sz="1800" b="1" kern="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alibri" panose="020F0502020204030204" pitchFamily="34" charset="0"/>
              </a:rPr>
              <a:t>LS to send to BBF / CableLabs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alibri" panose="020F0502020204030204" pitchFamily="34" charset="0"/>
              </a:rPr>
              <a:t>Maintenance work </a:t>
            </a:r>
            <a:r>
              <a:rPr lang="en-US" sz="1600">
                <a:latin typeface="Calibri" panose="020F0502020204030204" pitchFamily="34" charset="0"/>
              </a:rPr>
              <a:t>including handling feedback </a:t>
            </a:r>
            <a:r>
              <a:rPr lang="en-US" sz="1600" dirty="0">
                <a:latin typeface="Calibri" panose="020F0502020204030204" pitchFamily="34" charset="0"/>
              </a:rPr>
              <a:t>from CT groups and BBF / CableLabs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8588BD55-2225-44CB-8306-E27676DD3E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755966"/>
              </p:ext>
            </p:extLst>
          </p:nvPr>
        </p:nvGraphicFramePr>
        <p:xfrm>
          <a:off x="260350" y="1026575"/>
          <a:ext cx="8810067" cy="1479819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54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FS_5WWC_Ph2 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the support for 5WWC, phase 2</a:t>
                      </a:r>
                      <a:endParaRPr lang="de-DE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90% &gt;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noProof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 22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SP-220419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5WWC_Ph2 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 for 5WWC, Phase 2</a:t>
                      </a:r>
                      <a:endParaRPr lang="de-D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80% </a:t>
                      </a:r>
                      <a:r>
                        <a:rPr lang="en-US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&gt; 100%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noProof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June</a:t>
                      </a:r>
                      <a:r>
                        <a:rPr lang="en-US" sz="1600" b="1" kern="1200" noProof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23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SP-221347</a:t>
                      </a: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62140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9CBF4D1-C0E8-43CD-8757-CCE2B617D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9597</TotalTime>
  <Words>96</Words>
  <Application>Microsoft Office PowerPoint</Application>
  <PresentationFormat>On-screen Show (4:3)</PresentationFormat>
  <Paragraphs>30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</vt:lpstr>
      <vt:lpstr>Calibri</vt:lpstr>
      <vt:lpstr>Symbol</vt:lpstr>
      <vt:lpstr>Times New Roman</vt:lpstr>
      <vt:lpstr>Office Theme</vt:lpstr>
      <vt:lpstr>SA WG2 Status for 5WWC_Ph2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LTHM5</cp:lastModifiedBy>
  <cp:revision>1340</cp:revision>
  <dcterms:created xsi:type="dcterms:W3CDTF">2008-08-30T09:32:10Z</dcterms:created>
  <dcterms:modified xsi:type="dcterms:W3CDTF">2023-05-26T13:32:59Z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