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8" r:id="rId7"/>
    <p:sldId id="79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70FB6D-77F8-4ADD-B059-AA1656529FB7}" v="1" dt="2023-05-17T15:18:55.43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627" autoAdjust="0"/>
  </p:normalViewPr>
  <p:slideViewPr>
    <p:cSldViewPr snapToGrid="0">
      <p:cViewPr varScale="1">
        <p:scale>
          <a:sx n="134" d="100"/>
          <a:sy n="134" d="100"/>
        </p:scale>
        <p:origin x="2067" y="6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ian Chen XB" userId="4e9d2434-fabe-4fdf-866a-49fb0b0e1654" providerId="ADAL" clId="{2F17068A-F25F-409A-B241-266A294BB1E4}"/>
    <pc:docChg chg="custSel delSld modSld modMainMaster">
      <pc:chgData name="Qian Chen XB" userId="4e9d2434-fabe-4fdf-866a-49fb0b0e1654" providerId="ADAL" clId="{2F17068A-F25F-409A-B241-266A294BB1E4}" dt="2023-04-24T11:42:52.658" v="1045" actId="20577"/>
      <pc:docMkLst>
        <pc:docMk/>
      </pc:docMkLst>
      <pc:sldChg chg="modSp mod">
        <pc:chgData name="Qian Chen XB" userId="4e9d2434-fabe-4fdf-866a-49fb0b0e1654" providerId="ADAL" clId="{2F17068A-F25F-409A-B241-266A294BB1E4}" dt="2023-04-24T11:42:52.658" v="1045" actId="20577"/>
        <pc:sldMkLst>
          <pc:docMk/>
          <pc:sldMk cId="46549111" sldId="787"/>
        </pc:sldMkLst>
        <pc:spChg chg="mod">
          <ac:chgData name="Qian Chen XB" userId="4e9d2434-fabe-4fdf-866a-49fb0b0e1654" providerId="ADAL" clId="{2F17068A-F25F-409A-B241-266A294BB1E4}" dt="2023-04-23T13:55:37.672" v="110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Qian Chen XB" userId="4e9d2434-fabe-4fdf-866a-49fb0b0e1654" providerId="ADAL" clId="{2F17068A-F25F-409A-B241-266A294BB1E4}" dt="2023-04-24T11:42:52.658" v="1045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2F17068A-F25F-409A-B241-266A294BB1E4}" dt="2023-04-23T13:57:22.482" v="135" actId="20577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2F17068A-F25F-409A-B241-266A294BB1E4}" dt="2023-04-24T06:09:35.620" v="870" actId="1076"/>
        <pc:sldMkLst>
          <pc:docMk/>
          <pc:sldMk cId="1422372147" sldId="788"/>
        </pc:sldMkLst>
        <pc:spChg chg="mod">
          <ac:chgData name="Qian Chen XB" userId="4e9d2434-fabe-4fdf-866a-49fb0b0e1654" providerId="ADAL" clId="{2F17068A-F25F-409A-B241-266A294BB1E4}" dt="2023-04-23T14:21:30.097" v="862" actId="13926"/>
          <ac:spMkLst>
            <pc:docMk/>
            <pc:sldMk cId="1422372147" sldId="788"/>
            <ac:spMk id="29716" creationId="{00000000-0000-0000-0000-000000000000}"/>
          </ac:spMkLst>
        </pc:spChg>
        <pc:graphicFrameChg chg="mod">
          <ac:chgData name="Qian Chen XB" userId="4e9d2434-fabe-4fdf-866a-49fb0b0e1654" providerId="ADAL" clId="{2F17068A-F25F-409A-B241-266A294BB1E4}" dt="2023-04-24T06:09:35.620" v="870" actId="1076"/>
          <ac:graphicFrameMkLst>
            <pc:docMk/>
            <pc:sldMk cId="1422372147" sldId="788"/>
            <ac:graphicFrameMk id="4" creationId="{506BE77A-240F-4056-8A43-E031ACA541BD}"/>
          </ac:graphicFrameMkLst>
        </pc:graphicFrameChg>
      </pc:sldChg>
      <pc:sldChg chg="modSp del mod">
        <pc:chgData name="Qian Chen XB" userId="4e9d2434-fabe-4fdf-866a-49fb0b0e1654" providerId="ADAL" clId="{2F17068A-F25F-409A-B241-266A294BB1E4}" dt="2023-04-23T13:55:25.490" v="106" actId="47"/>
        <pc:sldMkLst>
          <pc:docMk/>
          <pc:sldMk cId="1977222732" sldId="789"/>
        </pc:sldMkLst>
        <pc:spChg chg="mod">
          <ac:chgData name="Qian Chen XB" userId="4e9d2434-fabe-4fdf-866a-49fb0b0e1654" providerId="ADAL" clId="{2F17068A-F25F-409A-B241-266A294BB1E4}" dt="2023-04-23T13:55:00.078" v="105" actId="20577"/>
          <ac:spMkLst>
            <pc:docMk/>
            <pc:sldMk cId="1977222732" sldId="789"/>
            <ac:spMk id="29698" creationId="{00000000-0000-0000-0000-000000000000}"/>
          </ac:spMkLst>
        </pc:spChg>
      </pc:sldChg>
      <pc:sldChg chg="modSp del mod">
        <pc:chgData name="Qian Chen XB" userId="4e9d2434-fabe-4fdf-866a-49fb0b0e1654" providerId="ADAL" clId="{2F17068A-F25F-409A-B241-266A294BB1E4}" dt="2023-04-23T14:18:56.283" v="822" actId="47"/>
        <pc:sldMkLst>
          <pc:docMk/>
          <pc:sldMk cId="1162499768" sldId="791"/>
        </pc:sldMkLst>
        <pc:graphicFrameChg chg="modGraphic">
          <ac:chgData name="Qian Chen XB" userId="4e9d2434-fabe-4fdf-866a-49fb0b0e1654" providerId="ADAL" clId="{2F17068A-F25F-409A-B241-266A294BB1E4}" dt="2023-04-23T14:17:25.958" v="821" actId="20577"/>
          <ac:graphicFrameMkLst>
            <pc:docMk/>
            <pc:sldMk cId="1162499768" sldId="791"/>
            <ac:graphicFrameMk id="7" creationId="{D30E1F48-2AFF-4234-81EE-460B04B0C52D}"/>
          </ac:graphicFrameMkLst>
        </pc:graphicFrameChg>
      </pc:sldChg>
      <pc:sldMasterChg chg="modSp mod modSldLayout">
        <pc:chgData name="Qian Chen XB" userId="4e9d2434-fabe-4fdf-866a-49fb0b0e1654" providerId="ADAL" clId="{2F17068A-F25F-409A-B241-266A294BB1E4}" dt="2023-04-24T06:04:48.700" v="867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2F17068A-F25F-409A-B241-266A294BB1E4}" dt="2023-04-23T13:54:45.488" v="10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2F17068A-F25F-409A-B241-266A294BB1E4}" dt="2023-04-24T06:04:48.700" v="86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2F17068A-F25F-409A-B241-266A294BB1E4}" dt="2023-04-24T06:04:48.700" v="867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2F17068A-F25F-409A-B241-266A294BB1E4}" dt="2023-04-23T13:53:52.681" v="59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Qian Chen XB" userId="4e9d2434-fabe-4fdf-866a-49fb0b0e1654" providerId="ADAL" clId="{5E70FB6D-77F8-4ADD-B059-AA1656529FB7}"/>
    <pc:docChg chg="undo custSel modSld modMainMaster">
      <pc:chgData name="Qian Chen XB" userId="4e9d2434-fabe-4fdf-866a-49fb0b0e1654" providerId="ADAL" clId="{5E70FB6D-77F8-4ADD-B059-AA1656529FB7}" dt="2023-05-26T11:57:48.443" v="508" actId="20577"/>
      <pc:docMkLst>
        <pc:docMk/>
      </pc:docMkLst>
      <pc:sldChg chg="modSp mod">
        <pc:chgData name="Qian Chen XB" userId="4e9d2434-fabe-4fdf-866a-49fb0b0e1654" providerId="ADAL" clId="{5E70FB6D-77F8-4ADD-B059-AA1656529FB7}" dt="2023-05-26T11:48:04.081" v="441" actId="20577"/>
        <pc:sldMkLst>
          <pc:docMk/>
          <pc:sldMk cId="46549111" sldId="787"/>
        </pc:sldMkLst>
        <pc:spChg chg="mod">
          <ac:chgData name="Qian Chen XB" userId="4e9d2434-fabe-4fdf-866a-49fb0b0e1654" providerId="ADAL" clId="{5E70FB6D-77F8-4ADD-B059-AA1656529FB7}" dt="2023-05-17T15:19:35.907" v="12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Qian Chen XB" userId="4e9d2434-fabe-4fdf-866a-49fb0b0e1654" providerId="ADAL" clId="{5E70FB6D-77F8-4ADD-B059-AA1656529FB7}" dt="2023-05-26T11:48:04.081" v="441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5E70FB6D-77F8-4ADD-B059-AA1656529FB7}" dt="2023-05-26T11:22:02.758" v="109" actId="20577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5E70FB6D-77F8-4ADD-B059-AA1656529FB7}" dt="2023-05-26T11:57:48.443" v="508" actId="20577"/>
        <pc:sldMkLst>
          <pc:docMk/>
          <pc:sldMk cId="1422372147" sldId="788"/>
        </pc:sldMkLst>
        <pc:spChg chg="mod">
          <ac:chgData name="Qian Chen XB" userId="4e9d2434-fabe-4fdf-866a-49fb0b0e1654" providerId="ADAL" clId="{5E70FB6D-77F8-4ADD-B059-AA1656529FB7}" dt="2023-05-17T15:19:28.735" v="9" actId="20577"/>
          <ac:spMkLst>
            <pc:docMk/>
            <pc:sldMk cId="1422372147" sldId="788"/>
            <ac:spMk id="29698" creationId="{00000000-0000-0000-0000-000000000000}"/>
          </ac:spMkLst>
        </pc:spChg>
        <pc:spChg chg="mod">
          <ac:chgData name="Qian Chen XB" userId="4e9d2434-fabe-4fdf-866a-49fb0b0e1654" providerId="ADAL" clId="{5E70FB6D-77F8-4ADD-B059-AA1656529FB7}" dt="2023-05-26T11:57:48.443" v="508" actId="20577"/>
          <ac:spMkLst>
            <pc:docMk/>
            <pc:sldMk cId="1422372147" sldId="788"/>
            <ac:spMk id="29716" creationId="{00000000-0000-0000-0000-000000000000}"/>
          </ac:spMkLst>
        </pc:spChg>
      </pc:sldChg>
      <pc:sldChg chg="modSp mod">
        <pc:chgData name="Qian Chen XB" userId="4e9d2434-fabe-4fdf-866a-49fb0b0e1654" providerId="ADAL" clId="{5E70FB6D-77F8-4ADD-B059-AA1656529FB7}" dt="2023-05-26T11:50:39.480" v="507" actId="20577"/>
        <pc:sldMkLst>
          <pc:docMk/>
          <pc:sldMk cId="1162499768" sldId="791"/>
        </pc:sldMkLst>
        <pc:spChg chg="mod">
          <ac:chgData name="Qian Chen XB" userId="4e9d2434-fabe-4fdf-866a-49fb0b0e1654" providerId="ADAL" clId="{5E70FB6D-77F8-4ADD-B059-AA1656529FB7}" dt="2023-05-17T15:19:01.870" v="4" actId="20577"/>
          <ac:spMkLst>
            <pc:docMk/>
            <pc:sldMk cId="1162499768" sldId="791"/>
            <ac:spMk id="5" creationId="{B8C69212-3522-461C-9724-398ECDD7D7EB}"/>
          </ac:spMkLst>
        </pc:spChg>
        <pc:spChg chg="mod">
          <ac:chgData name="Qian Chen XB" userId="4e9d2434-fabe-4fdf-866a-49fb0b0e1654" providerId="ADAL" clId="{5E70FB6D-77F8-4ADD-B059-AA1656529FB7}" dt="2023-05-26T11:50:39.480" v="507" actId="20577"/>
          <ac:spMkLst>
            <pc:docMk/>
            <pc:sldMk cId="1162499768" sldId="791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5E70FB6D-77F8-4ADD-B059-AA1656529FB7}" dt="2023-05-26T11:50:28.944" v="505" actId="20577"/>
          <ac:graphicFrameMkLst>
            <pc:docMk/>
            <pc:sldMk cId="1162499768" sldId="791"/>
            <ac:graphicFrameMk id="7" creationId="{D30E1F48-2AFF-4234-81EE-460B04B0C52D}"/>
          </ac:graphicFrameMkLst>
        </pc:graphicFrameChg>
      </pc:sldChg>
      <pc:sldMasterChg chg="modSp mod modSldLayout">
        <pc:chgData name="Qian Chen XB" userId="4e9d2434-fabe-4fdf-866a-49fb0b0e1654" providerId="ADAL" clId="{5E70FB6D-77F8-4ADD-B059-AA1656529FB7}" dt="2023-05-26T11:21:08.782" v="102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5E70FB6D-77F8-4ADD-B059-AA1656529FB7}" dt="2023-05-26T11:21:08.782" v="10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5E70FB6D-77F8-4ADD-B059-AA1656529FB7}" dt="2023-05-26T11:20:28" v="6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5E70FB6D-77F8-4ADD-B059-AA1656529FB7}" dt="2023-05-26T11:20:12.434" v="57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5E70FB6D-77F8-4ADD-B059-AA1656529FB7}" dt="2023-05-26T11:20:28" v="6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Qian Chen XB" userId="4e9d2434-fabe-4fdf-866a-49fb0b0e1654" providerId="ADAL" clId="{678655AD-CCBA-4F1F-B163-56642395616A}"/>
    <pc:docChg chg="undo custSel modSld modMainMaster">
      <pc:chgData name="Qian Chen XB" userId="4e9d2434-fabe-4fdf-866a-49fb0b0e1654" providerId="ADAL" clId="{678655AD-CCBA-4F1F-B163-56642395616A}" dt="2023-02-27T09:23:00.986" v="827" actId="20577"/>
      <pc:docMkLst>
        <pc:docMk/>
      </pc:docMkLst>
      <pc:sldChg chg="modSp mod">
        <pc:chgData name="Qian Chen XB" userId="4e9d2434-fabe-4fdf-866a-49fb0b0e1654" providerId="ADAL" clId="{678655AD-CCBA-4F1F-B163-56642395616A}" dt="2023-02-27T09:07:57.237" v="680" actId="20577"/>
        <pc:sldMkLst>
          <pc:docMk/>
          <pc:sldMk cId="46549111" sldId="787"/>
        </pc:sldMkLst>
        <pc:spChg chg="mod">
          <ac:chgData name="Qian Chen XB" userId="4e9d2434-fabe-4fdf-866a-49fb0b0e1654" providerId="ADAL" clId="{678655AD-CCBA-4F1F-B163-56642395616A}" dt="2023-02-27T09:07:57.237" v="680" actId="20577"/>
          <ac:spMkLst>
            <pc:docMk/>
            <pc:sldMk cId="46549111" sldId="787"/>
            <ac:spMk id="29716" creationId="{00000000-0000-0000-0000-000000000000}"/>
          </ac:spMkLst>
        </pc:spChg>
        <pc:graphicFrameChg chg="mod modGraphic">
          <ac:chgData name="Qian Chen XB" userId="4e9d2434-fabe-4fdf-866a-49fb0b0e1654" providerId="ADAL" clId="{678655AD-CCBA-4F1F-B163-56642395616A}" dt="2023-02-24T12:27:17.878" v="286" actId="14734"/>
          <ac:graphicFrameMkLst>
            <pc:docMk/>
            <pc:sldMk cId="46549111" sldId="787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678655AD-CCBA-4F1F-B163-56642395616A}" dt="2023-02-24T13:02:44.325" v="675" actId="20577"/>
        <pc:sldMkLst>
          <pc:docMk/>
          <pc:sldMk cId="1422372147" sldId="788"/>
        </pc:sldMkLst>
        <pc:spChg chg="mod">
          <ac:chgData name="Qian Chen XB" userId="4e9d2434-fabe-4fdf-866a-49fb0b0e1654" providerId="ADAL" clId="{678655AD-CCBA-4F1F-B163-56642395616A}" dt="2023-02-24T13:02:44.325" v="675" actId="20577"/>
          <ac:spMkLst>
            <pc:docMk/>
            <pc:sldMk cId="1422372147" sldId="788"/>
            <ac:spMk id="29716" creationId="{00000000-0000-0000-0000-000000000000}"/>
          </ac:spMkLst>
        </pc:spChg>
        <pc:graphicFrameChg chg="mod">
          <ac:chgData name="Qian Chen XB" userId="4e9d2434-fabe-4fdf-866a-49fb0b0e1654" providerId="ADAL" clId="{678655AD-CCBA-4F1F-B163-56642395616A}" dt="2023-02-24T12:17:48.260" v="273"/>
          <ac:graphicFrameMkLst>
            <pc:docMk/>
            <pc:sldMk cId="1422372147" sldId="788"/>
            <ac:graphicFrameMk id="4" creationId="{506BE77A-240F-4056-8A43-E031ACA541BD}"/>
          </ac:graphicFrameMkLst>
        </pc:graphicFrameChg>
      </pc:sldChg>
      <pc:sldChg chg="addSp delSp modSp mod">
        <pc:chgData name="Qian Chen XB" userId="4e9d2434-fabe-4fdf-866a-49fb0b0e1654" providerId="ADAL" clId="{678655AD-CCBA-4F1F-B163-56642395616A}" dt="2023-02-27T09:23:00.986" v="827" actId="20577"/>
        <pc:sldMkLst>
          <pc:docMk/>
          <pc:sldMk cId="1977222732" sldId="789"/>
        </pc:sldMkLst>
        <pc:spChg chg="add del mod">
          <ac:chgData name="Qian Chen XB" userId="4e9d2434-fabe-4fdf-866a-49fb0b0e1654" providerId="ADAL" clId="{678655AD-CCBA-4F1F-B163-56642395616A}" dt="2023-02-24T11:49:31.307" v="119" actId="478"/>
          <ac:spMkLst>
            <pc:docMk/>
            <pc:sldMk cId="1977222732" sldId="789"/>
            <ac:spMk id="2" creationId="{39CE886D-ECBF-6395-397F-21307632BF23}"/>
          </ac:spMkLst>
        </pc:spChg>
        <pc:spChg chg="mod">
          <ac:chgData name="Qian Chen XB" userId="4e9d2434-fabe-4fdf-866a-49fb0b0e1654" providerId="ADAL" clId="{678655AD-CCBA-4F1F-B163-56642395616A}" dt="2023-02-24T11:49:12.504" v="115" actId="20577"/>
          <ac:spMkLst>
            <pc:docMk/>
            <pc:sldMk cId="1977222732" sldId="789"/>
            <ac:spMk id="29698" creationId="{00000000-0000-0000-0000-000000000000}"/>
          </ac:spMkLst>
        </pc:spChg>
        <pc:spChg chg="add del mod">
          <ac:chgData name="Qian Chen XB" userId="4e9d2434-fabe-4fdf-866a-49fb0b0e1654" providerId="ADAL" clId="{678655AD-CCBA-4F1F-B163-56642395616A}" dt="2023-02-27T09:23:00.986" v="827" actId="20577"/>
          <ac:spMkLst>
            <pc:docMk/>
            <pc:sldMk cId="1977222732" sldId="789"/>
            <ac:spMk id="29716" creationId="{00000000-0000-0000-0000-000000000000}"/>
          </ac:spMkLst>
        </pc:spChg>
        <pc:graphicFrameChg chg="del">
          <ac:chgData name="Qian Chen XB" userId="4e9d2434-fabe-4fdf-866a-49fb0b0e1654" providerId="ADAL" clId="{678655AD-CCBA-4F1F-B163-56642395616A}" dt="2023-02-24T11:49:20.487" v="116" actId="478"/>
          <ac:graphicFrameMkLst>
            <pc:docMk/>
            <pc:sldMk cId="1977222732" sldId="789"/>
            <ac:graphicFrameMk id="5" creationId="{5071FF20-0011-4FEF-AB7D-19DC3A85FB83}"/>
          </ac:graphicFrameMkLst>
        </pc:graphicFrameChg>
      </pc:sldChg>
      <pc:sldChg chg="modSp mod">
        <pc:chgData name="Qian Chen XB" userId="4e9d2434-fabe-4fdf-866a-49fb0b0e1654" providerId="ADAL" clId="{678655AD-CCBA-4F1F-B163-56642395616A}" dt="2023-02-27T09:09:06.374" v="686" actId="20577"/>
        <pc:sldMkLst>
          <pc:docMk/>
          <pc:sldMk cId="1162499768" sldId="791"/>
        </pc:sldMkLst>
        <pc:spChg chg="mod">
          <ac:chgData name="Qian Chen XB" userId="4e9d2434-fabe-4fdf-866a-49fb0b0e1654" providerId="ADAL" clId="{678655AD-CCBA-4F1F-B163-56642395616A}" dt="2023-02-24T12:20:19.399" v="275" actId="20577"/>
          <ac:spMkLst>
            <pc:docMk/>
            <pc:sldMk cId="1162499768" sldId="791"/>
            <ac:spMk id="5" creationId="{B8C69212-3522-461C-9724-398ECDD7D7EB}"/>
          </ac:spMkLst>
        </pc:spChg>
        <pc:spChg chg="mod">
          <ac:chgData name="Qian Chen XB" userId="4e9d2434-fabe-4fdf-866a-49fb0b0e1654" providerId="ADAL" clId="{678655AD-CCBA-4F1F-B163-56642395616A}" dt="2023-02-27T09:09:06.374" v="686" actId="20577"/>
          <ac:spMkLst>
            <pc:docMk/>
            <pc:sldMk cId="1162499768" sldId="791"/>
            <ac:spMk id="29716" creationId="{00000000-0000-0000-0000-000000000000}"/>
          </ac:spMkLst>
        </pc:spChg>
        <pc:graphicFrameChg chg="modGraphic">
          <ac:chgData name="Qian Chen XB" userId="4e9d2434-fabe-4fdf-866a-49fb0b0e1654" providerId="ADAL" clId="{678655AD-CCBA-4F1F-B163-56642395616A}" dt="2023-02-24T12:28:33.744" v="297" actId="20577"/>
          <ac:graphicFrameMkLst>
            <pc:docMk/>
            <pc:sldMk cId="1162499768" sldId="791"/>
            <ac:graphicFrameMk id="7" creationId="{D30E1F48-2AFF-4234-81EE-460B04B0C52D}"/>
          </ac:graphicFrameMkLst>
        </pc:graphicFrameChg>
      </pc:sldChg>
      <pc:sldMasterChg chg="modSp mod modSldLayout">
        <pc:chgData name="Qian Chen XB" userId="4e9d2434-fabe-4fdf-866a-49fb0b0e1654" providerId="ADAL" clId="{678655AD-CCBA-4F1F-B163-56642395616A}" dt="2023-02-24T11:47:03.602" v="104" actId="20577"/>
        <pc:sldMasterMkLst>
          <pc:docMk/>
          <pc:sldMasterMk cId="0" sldId="2147483729"/>
        </pc:sldMasterMkLst>
        <pc:spChg chg="mod">
          <ac:chgData name="Qian Chen XB" userId="4e9d2434-fabe-4fdf-866a-49fb0b0e1654" providerId="ADAL" clId="{678655AD-CCBA-4F1F-B163-56642395616A}" dt="2023-02-24T11:47:03.602" v="104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Qian Chen XB" userId="4e9d2434-fabe-4fdf-866a-49fb0b0e1654" providerId="ADAL" clId="{678655AD-CCBA-4F1F-B163-56642395616A}" dt="2023-02-24T11:46:11.288" v="58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Qian Chen XB" userId="4e9d2434-fabe-4fdf-866a-49fb0b0e1654" providerId="ADAL" clId="{678655AD-CCBA-4F1F-B163-56642395616A}" dt="2023-02-24T11:46:03.930" v="5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Qian Chen XB" userId="4e9d2434-fabe-4fdf-866a-49fb0b0e1654" providerId="ADAL" clId="{678655AD-CCBA-4F1F-B163-56642395616A}" dt="2023-02-24T11:46:11.288" v="58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Qian Chen" userId="4e9d2434-fabe-4fdf-866a-49fb0b0e1654" providerId="ADAL" clId="{E8A57A34-FBD6-437F-9CEE-9F63529F0A23}"/>
    <pc:docChg chg="modSld">
      <pc:chgData name="Qian Chen" userId="4e9d2434-fabe-4fdf-866a-49fb0b0e1654" providerId="ADAL" clId="{E8A57A34-FBD6-437F-9CEE-9F63529F0A23}" dt="2023-04-25T13:18:07.678" v="83" actId="20577"/>
      <pc:docMkLst>
        <pc:docMk/>
      </pc:docMkLst>
      <pc:sldChg chg="modSp mod">
        <pc:chgData name="Qian Chen" userId="4e9d2434-fabe-4fdf-866a-49fb0b0e1654" providerId="ADAL" clId="{E8A57A34-FBD6-437F-9CEE-9F63529F0A23}" dt="2023-04-25T13:18:07.678" v="83" actId="20577"/>
        <pc:sldMkLst>
          <pc:docMk/>
          <pc:sldMk cId="46549111" sldId="787"/>
        </pc:sldMkLst>
        <pc:spChg chg="mod">
          <ac:chgData name="Qian Chen" userId="4e9d2434-fabe-4fdf-866a-49fb0b0e1654" providerId="ADAL" clId="{E8A57A34-FBD6-437F-9CEE-9F63529F0A23}" dt="2023-04-25T13:18:07.678" v="83" actId="20577"/>
          <ac:spMkLst>
            <pc:docMk/>
            <pc:sldMk cId="46549111" sldId="787"/>
            <ac:spMk id="29716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 22-26, 2023, Berlin, Germany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039824" y="3104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S2-2307434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WG2#157,</a:t>
            </a:r>
            <a:r>
              <a:rPr lang="en-GB" altLang="de-DE" sz="1200" baseline="0" dirty="0">
                <a:solidFill>
                  <a:schemeClr val="bg1"/>
                </a:solidFill>
              </a:rPr>
              <a:t> MAY 22-26, 2023, Berlin, Germany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84770" y="2123696"/>
            <a:ext cx="7753694" cy="16878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FS_REDCAP_Ph2, </a:t>
            </a:r>
            <a:r>
              <a:rPr lang="en-US" altLang="de-DE" sz="3600" b="1" dirty="0"/>
              <a:t>NR_REDCAP_Ph2 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Qian Chen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Ericsson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338252" y="193471"/>
            <a:ext cx="7602740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SA2#157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0" y="2725817"/>
            <a:ext cx="8554481" cy="3327690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6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 normative CRs for 23.501 (S2-2307734/S2-2307735)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normative CRs for 23.502(S2-2307731/S2-2307732/S2-2307732)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response (S2-2307730) to RAN3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is 1 TU. Additional 0.5TU is used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The WID is 100% complete.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5236019"/>
              </p:ext>
            </p:extLst>
          </p:nvPr>
        </p:nvGraphicFramePr>
        <p:xfrm>
          <a:off x="307178" y="1218368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70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41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FS_REDCAP_Ph2, NR_REDCAP_Ph2 </a:t>
            </a:r>
            <a:br>
              <a:rPr lang="en-US" altLang="de-DE" sz="2800" b="1" dirty="0"/>
            </a:br>
            <a:r>
              <a:rPr lang="en-US" altLang="de-DE" sz="2800" b="1" dirty="0"/>
              <a:t>status after SA2#157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7134" y="1237781"/>
            <a:ext cx="8554481" cy="40037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for the Next Meeting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None, unless there is furhter incoming LS or maintenance F category CR.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study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SA2#149E Feb(0.5 TU): </a:t>
            </a:r>
            <a:r>
              <a:rPr lang="en-US" altLang="de-DE" sz="1200" dirty="0"/>
              <a:t>TR skeleton; Agreement on scope, architecture assumptions and requirements, key issues; solution proposals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Apr(0.5 TU): Solution proposals/updates; initial evaluation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May(0.5 TU): Evaluations; solution update; initial conclusion; TR for information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SA2#152E Aug(0.5 TU): Evaluations; conclusions; WID approval; TR for approval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100% progress on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SA2#153E Oct(0.5 TU): Start of the normative work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SA2#155 Feb (0.5 TU): Solving remaining issues </a:t>
            </a:r>
            <a:r>
              <a:rPr lang="en-US" altLang="zh-CN" sz="1200" b="1" u="sng" dirty="0"/>
              <a:t>-&gt; changed to SA2#154AHE Jan (0.5 TU)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SA2#156 Apr (0.25 TU): solving remaining issues, e.g. including new LSs from CT4 and RAN2.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SA2#157 May (0.25): solving remaining issues related to RAN WGs responses.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06BE77A-240F-4056-8A43-E031ACA541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5067487"/>
              </p:ext>
            </p:extLst>
          </p:nvPr>
        </p:nvGraphicFramePr>
        <p:xfrm>
          <a:off x="394854" y="5491595"/>
          <a:ext cx="8193232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7472929" imgH="664006" progId="Excel.Sheet.12">
                  <p:embed/>
                </p:oleObj>
              </mc:Choice>
              <mc:Fallback>
                <p:oleObj name="Worksheet" r:id="rId3" imgW="7472929" imgH="664006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06BE77A-240F-4056-8A43-E031ACA541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4854" y="5491595"/>
                        <a:ext cx="8193232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3061" y="2951596"/>
            <a:ext cx="8709026" cy="31967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SA#99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13 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 normative CRs from SA2#156e(</a:t>
            </a:r>
            <a:r>
              <a:rPr lang="en-US" altLang="de-DE" sz="1400" dirty="0">
                <a:highlight>
                  <a:srgbClr val="FFFF00"/>
                </a:highlight>
              </a:rPr>
              <a:t>S2-2305618/ S2-2305620</a:t>
            </a:r>
            <a:r>
              <a:rPr lang="en-US" altLang="de-DE" sz="1400" dirty="0"/>
              <a:t>/S2-2305621/</a:t>
            </a:r>
            <a:r>
              <a:rPr lang="en-US" altLang="de-DE" sz="1400" dirty="0">
                <a:highlight>
                  <a:srgbClr val="FFFF00"/>
                </a:highlight>
              </a:rPr>
              <a:t>S2-2305625</a:t>
            </a:r>
            <a:r>
              <a:rPr lang="en-US" altLang="de-DE" sz="1400" dirty="0"/>
              <a:t>/S2-2305626)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5 normative CRs from SA2#157 (</a:t>
            </a:r>
            <a:r>
              <a:rPr lang="en-US" altLang="de-DE" sz="1400" dirty="0">
                <a:highlight>
                  <a:srgbClr val="00FFFF"/>
                </a:highlight>
              </a:rPr>
              <a:t>S2-2307731/S2-2307732</a:t>
            </a:r>
            <a:r>
              <a:rPr lang="en-US" altLang="de-DE" sz="1400" dirty="0"/>
              <a:t>/S2-2307732/</a:t>
            </a:r>
            <a:r>
              <a:rPr lang="en-US" altLang="de-DE" sz="1400" dirty="0">
                <a:highlight>
                  <a:srgbClr val="00FFFF"/>
                </a:highlight>
              </a:rPr>
              <a:t>S2-2307734</a:t>
            </a:r>
            <a:r>
              <a:rPr lang="en-US" altLang="de-DE" sz="1400" dirty="0"/>
              <a:t>/S2-2307735)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highlight>
                  <a:srgbClr val="00FFFF"/>
                </a:highlight>
              </a:rPr>
              <a:t>S2-2307731/S2-2307732/S2-2307734 </a:t>
            </a:r>
            <a:r>
              <a:rPr lang="en-US" altLang="de-DE" sz="1200" dirty="0"/>
              <a:t>are revisions of </a:t>
            </a:r>
            <a:r>
              <a:rPr lang="en-US" altLang="de-DE" sz="1200" dirty="0">
                <a:highlight>
                  <a:srgbClr val="FFFF00"/>
                </a:highlight>
              </a:rPr>
              <a:t>S2-235618/S2-2305620/S2-2305625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3 LSs (S2-2305617/S2-2305619/S2-2307730) to CT4/RAN3/RAN2 for further information exchanges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Normative work is 100% complete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study and normative work is 3 TUs and it used 3.5 TUs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 dirty="0">
                <a:ea typeface="+mn-ea"/>
                <a:cs typeface="+mn-cs"/>
              </a:rPr>
              <a:t>Next steps: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None, unless there is further incoming LS or maintenance F category CR.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8C69212-3522-461C-9724-398ECDD7D7EB}"/>
              </a:ext>
            </a:extLst>
          </p:cNvPr>
          <p:cNvSpPr txBox="1">
            <a:spLocks/>
          </p:cNvSpPr>
          <p:nvPr/>
        </p:nvSpPr>
        <p:spPr bwMode="auto">
          <a:xfrm>
            <a:off x="135390" y="236219"/>
            <a:ext cx="690234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FS_REDCAP_Ph2, NR_REDCAP_Ph2 </a:t>
            </a:r>
            <a:br>
              <a:rPr lang="en-US" altLang="de-DE" sz="2800" b="1" kern="0" dirty="0"/>
            </a:br>
            <a:r>
              <a:rPr lang="en-US" altLang="de-DE" sz="2800" b="1" kern="0" dirty="0"/>
              <a:t>status at SA#100</a:t>
            </a:r>
            <a:endParaRPr lang="de-DE" altLang="de-DE" sz="2800" b="1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30E1F48-2AFF-4234-81EE-460B04B0C5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1963020"/>
              </p:ext>
            </p:extLst>
          </p:nvPr>
        </p:nvGraphicFramePr>
        <p:xfrm>
          <a:off x="236279" y="1263726"/>
          <a:ext cx="8810067" cy="1507449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0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03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FS_REDCAP_Ph2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1400" b="1" i="0" u="none" strike="noStrike" kern="1200" dirty="0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SP-230171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028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2499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6f846979-0e6f-42ff-8b87-e1893efeda99"/>
    <ds:schemaRef ds:uri="http://schemas.microsoft.com/office/2006/metadata/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19280</TotalTime>
  <Words>551</Words>
  <Application>Microsoft Office PowerPoint</Application>
  <PresentationFormat>On-screen Show (4:3)</PresentationFormat>
  <Paragraphs>79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Worksheet</vt:lpstr>
      <vt:lpstr>   FS_REDCAP_Ph2, NR_REDCAP_Ph2  Status Report</vt:lpstr>
      <vt:lpstr>FS_REDCAP_Ph2, NR_REDCAP_Ph2  status after SA2#157 (1/2)</vt:lpstr>
      <vt:lpstr>FS_REDCAP_Ph2, NR_REDCAP_Ph2  status after SA2#157 (2/2)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Ericsson_CQ_#157</cp:lastModifiedBy>
  <cp:revision>1423</cp:revision>
  <dcterms:created xsi:type="dcterms:W3CDTF">2008-08-30T09:32:10Z</dcterms:created>
  <dcterms:modified xsi:type="dcterms:W3CDTF">2023-05-31T12:47:10Z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