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41" r:id="rId5"/>
    <p:sldId id="2134805359" r:id="rId6"/>
    <p:sldId id="2134805351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#156E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EMEETING, April 17 – 21,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SA2#156E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3989"/>
            <a:ext cx="10515600" cy="4351338"/>
          </a:xfrm>
        </p:spPr>
        <p:txBody>
          <a:bodyPr/>
          <a:lstStyle/>
          <a:p>
            <a:r>
              <a:rPr lang="en-US" altLang="zh-CN" sz="1600" dirty="0">
                <a:solidFill>
                  <a:srgbClr val="FF0000"/>
                </a:solidFill>
              </a:rPr>
              <a:t>Q1: Whether one PDU Session can be shared by multiple PINs?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Propose </a:t>
            </a:r>
            <a:r>
              <a:rPr lang="en-GB" altLang="zh-CN" sz="1400" b="1" dirty="0" err="1"/>
              <a:t>SoH</a:t>
            </a:r>
            <a:r>
              <a:rPr lang="en-GB" altLang="zh-CN" sz="1400" b="1" dirty="0"/>
              <a:t> on </a:t>
            </a:r>
            <a:r>
              <a:rPr lang="en-US" altLang="zh-CN" sz="1400" b="1" dirty="0"/>
              <a:t>Q1</a:t>
            </a:r>
            <a:r>
              <a:rPr lang="en-GB" altLang="zh-CN" sz="1400" b="1" dirty="0"/>
              <a:t>:        Yes(</a:t>
            </a:r>
            <a:r>
              <a:rPr lang="en-GB" altLang="zh-CN" sz="1400" dirty="0"/>
              <a:t>Discussion Paper: S2-2305307, CRs: S2-2304175, S2-2305308 and S2-2305297</a:t>
            </a:r>
            <a:r>
              <a:rPr lang="en-GB" altLang="zh-CN" sz="1400" b="1" dirty="0"/>
              <a:t>)	: </a:t>
            </a:r>
          </a:p>
          <a:p>
            <a:pPr marL="914400" lvl="2" indent="0">
              <a:buNone/>
            </a:pPr>
            <a:r>
              <a:rPr lang="en-GB" altLang="zh-CN" sz="1400" b="1" dirty="0"/>
              <a:t>		No(</a:t>
            </a:r>
            <a:r>
              <a:rPr lang="en-GB" altLang="zh-CN" sz="1400" dirty="0"/>
              <a:t>CRs: S2-2304850 and S2-2304489</a:t>
            </a:r>
            <a:r>
              <a:rPr lang="en-GB" altLang="zh-CN" sz="1400" b="1" dirty="0"/>
              <a:t>)		: </a:t>
            </a:r>
          </a:p>
          <a:p>
            <a:pPr marL="914400" lvl="2" indent="0">
              <a:buNone/>
            </a:pPr>
            <a:endParaRPr lang="en-GB" altLang="zh-CN" sz="1400" b="1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Q2: Whether one PIN can have multiple PDU Sessions via the same PEGC?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Propose </a:t>
            </a:r>
            <a:r>
              <a:rPr lang="en-GB" altLang="zh-CN" sz="1400" b="1" dirty="0" err="1"/>
              <a:t>SoH</a:t>
            </a:r>
            <a:r>
              <a:rPr lang="en-GB" altLang="zh-CN" sz="1400" b="1" dirty="0"/>
              <a:t> on </a:t>
            </a:r>
            <a:r>
              <a:rPr lang="en-US" altLang="zh-CN" sz="1400" b="1" dirty="0"/>
              <a:t>Q2</a:t>
            </a:r>
            <a:r>
              <a:rPr lang="en-GB" altLang="zh-CN" sz="1400" b="1" dirty="0"/>
              <a:t>:        Yes(</a:t>
            </a:r>
            <a:r>
              <a:rPr lang="en-GB" altLang="zh-CN" sz="1400" dirty="0"/>
              <a:t>Discussion Paper: S2-2305309</a:t>
            </a:r>
            <a:r>
              <a:rPr lang="en-GB" altLang="zh-CN" sz="1400"/>
              <a:t>, CRs: S2-2304850</a:t>
            </a:r>
            <a:r>
              <a:rPr lang="en-GB" altLang="zh-CN" sz="1400" dirty="0"/>
              <a:t>, S2-2305310 / S2-2305311, S2-2305297, and S2-2304489</a:t>
            </a:r>
            <a:r>
              <a:rPr lang="en-GB" altLang="zh-CN" sz="1400" b="1" dirty="0"/>
              <a:t>)	: </a:t>
            </a:r>
          </a:p>
          <a:p>
            <a:pPr marL="914400" lvl="2" indent="0">
              <a:buNone/>
            </a:pPr>
            <a:r>
              <a:rPr lang="en-GB" altLang="zh-CN" sz="1400" b="1" dirty="0"/>
              <a:t>		No(</a:t>
            </a:r>
            <a:r>
              <a:rPr lang="en-GB" altLang="zh-CN" sz="1400" dirty="0"/>
              <a:t>CRs:</a:t>
            </a:r>
            <a:r>
              <a:rPr lang="en-GB" altLang="zh-CN" sz="1400" b="1" dirty="0"/>
              <a:t> </a:t>
            </a:r>
            <a:r>
              <a:rPr lang="en-GB" altLang="zh-CN" sz="1400" dirty="0"/>
              <a:t>S2-2304645, S2-2305000</a:t>
            </a:r>
            <a:r>
              <a:rPr lang="en-GB" altLang="zh-CN" sz="1400" b="1" dirty="0"/>
              <a:t>)		: 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schemas.openxmlformats.org/package/2006/metadata/core-properties"/>
    <ds:schemaRef ds:uri="http://purl.org/dc/terms/"/>
    <ds:schemaRef ds:uri="280d8efa-eff2-4910-88d2-79ca146720c4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679a257e-872f-4c98-9e8a-0a9c104f72c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11075</TotalTime>
  <Words>120</Words>
  <Application>Microsoft Office PowerPoint</Application>
  <PresentationFormat>Widescreen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Michael Starsinic</cp:lastModifiedBy>
  <cp:revision>1446</cp:revision>
  <dcterms:created xsi:type="dcterms:W3CDTF">2010-02-05T13:52:04Z</dcterms:created>
  <dcterms:modified xsi:type="dcterms:W3CDTF">2023-04-12T17:20:04Z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