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6"/>
  </p:sldMasterIdLst>
  <p:notesMasterIdLst>
    <p:notesMasterId r:id="rId24"/>
  </p:notesMasterIdLst>
  <p:handoutMasterIdLst>
    <p:handoutMasterId r:id="rId25"/>
  </p:handoutMasterIdLst>
  <p:sldIdLst>
    <p:sldId id="271" r:id="rId17"/>
    <p:sldId id="270" r:id="rId18"/>
    <p:sldId id="272" r:id="rId19"/>
    <p:sldId id="273" r:id="rId20"/>
    <p:sldId id="274" r:id="rId21"/>
    <p:sldId id="275" r:id="rId22"/>
    <p:sldId id="261" r:id="rId23"/>
  </p:sldIdLst>
  <p:sldSz cx="12192000" cy="6858000"/>
  <p:notesSz cx="6858000" cy="9144000"/>
  <p:embeddedFontLst>
    <p:embeddedFont>
      <p:font typeface="Ericsson Hilda" panose="00000500000000000000" pitchFamily="2" charset="0"/>
      <p:regular r:id="rId26"/>
      <p:bold r:id="rId27"/>
      <p:italic r:id="rId28"/>
      <p:boldItalic r:id="rId29"/>
    </p:embeddedFont>
    <p:embeddedFont>
      <p:font typeface="Ericsson Hilda ExtraBold" panose="00000900000000000000" pitchFamily="2" charset="0"/>
      <p:bold r:id="rId30"/>
    </p:embeddedFont>
    <p:embeddedFont>
      <p:font typeface="Ericsson Hilda ExtraLight" panose="00000300000000000000" pitchFamily="2" charset="0"/>
      <p:regular r:id="rId31"/>
    </p:embeddedFont>
    <p:embeddedFont>
      <p:font typeface="Ericsson Hilda Light" panose="00000400000000000000" pitchFamily="2" charset="0"/>
      <p:regular r:id="rId32"/>
      <p:italic r:id="rId33"/>
    </p:embeddedFont>
    <p:embeddedFont>
      <p:font typeface="Ericsson Technical Icons" panose="020B0604020202020204" charset="0"/>
      <p:regular r:id="rId34"/>
      <p:bold r:id="rId35"/>
      <p:italic r:id="rId36"/>
      <p:boldItalic r:id="rId37"/>
    </p:embeddedFont>
  </p:embeddedFontLst>
  <p:defaultTextStyle>
    <a:defPPr>
      <a:defRPr lang="en-US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97588D-51D3-45E6-8ACB-0936F0A92B3E}" v="11" dt="2023-04-04T10:29:05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7" autoAdjust="0"/>
    <p:restoredTop sz="93000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102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slide" Target="slides/slide2.xml"/><Relationship Id="rId26" Type="http://schemas.openxmlformats.org/officeDocument/2006/relationships/font" Target="fonts/font1.fntdata"/><Relationship Id="rId39" Type="http://schemas.openxmlformats.org/officeDocument/2006/relationships/viewProps" Target="viewProps.xml"/><Relationship Id="rId21" Type="http://schemas.openxmlformats.org/officeDocument/2006/relationships/slide" Target="slides/slide5.xml"/><Relationship Id="rId34" Type="http://schemas.openxmlformats.org/officeDocument/2006/relationships/font" Target="fonts/font9.fntdata"/><Relationship Id="rId42" Type="http://schemas.microsoft.com/office/2016/11/relationships/changesInfo" Target="changesInfos/changesInfo1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.xml"/><Relationship Id="rId20" Type="http://schemas.openxmlformats.org/officeDocument/2006/relationships/slide" Target="slides/slide4.xml"/><Relationship Id="rId29" Type="http://schemas.openxmlformats.org/officeDocument/2006/relationships/font" Target="fonts/font4.fntdata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7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customXml" Target="../customXml/item10.xml"/><Relationship Id="rId19" Type="http://schemas.openxmlformats.org/officeDocument/2006/relationships/slide" Target="slides/slide3.xml"/><Relationship Id="rId31" Type="http://schemas.openxmlformats.org/officeDocument/2006/relationships/font" Target="fonts/font6.fntdata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6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43" Type="http://schemas.microsoft.com/office/2015/10/relationships/revisionInfo" Target="revisionInfo.xml"/><Relationship Id="rId8" Type="http://schemas.openxmlformats.org/officeDocument/2006/relationships/customXml" Target="../customXml/item8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slide" Target="slides/slide1.xml"/><Relationship Id="rId25" Type="http://schemas.openxmlformats.org/officeDocument/2006/relationships/handoutMaster" Target="handoutMasters/handoutMaster1.xml"/><Relationship Id="rId33" Type="http://schemas.openxmlformats.org/officeDocument/2006/relationships/font" Target="fonts/font8.fntdata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tila Mihály" userId="d20a1af6-0810-4be3-b281-5ed19be0cb74" providerId="ADAL" clId="{EE1968AB-31C2-4358-AB1A-D75F199D3D30}"/>
    <pc:docChg chg="custSel addSld modSld modMainMaster">
      <pc:chgData name="Attila Mihály" userId="d20a1af6-0810-4be3-b281-5ed19be0cb74" providerId="ADAL" clId="{EE1968AB-31C2-4358-AB1A-D75F199D3D30}" dt="2023-03-17T09:29:51.312" v="403" actId="27636"/>
      <pc:docMkLst>
        <pc:docMk/>
      </pc:docMkLst>
      <pc:sldChg chg="modSp mod">
        <pc:chgData name="Attila Mihály" userId="d20a1af6-0810-4be3-b281-5ed19be0cb74" providerId="ADAL" clId="{EE1968AB-31C2-4358-AB1A-D75F199D3D30}" dt="2023-03-17T09:15:08.377" v="68" actId="20577"/>
        <pc:sldMkLst>
          <pc:docMk/>
          <pc:sldMk cId="2604203220" sldId="272"/>
        </pc:sldMkLst>
        <pc:spChg chg="mod">
          <ac:chgData name="Attila Mihály" userId="d20a1af6-0810-4be3-b281-5ed19be0cb74" providerId="ADAL" clId="{EE1968AB-31C2-4358-AB1A-D75F199D3D30}" dt="2023-03-17T09:15:08.377" v="68" actId="20577"/>
          <ac:spMkLst>
            <pc:docMk/>
            <pc:sldMk cId="2604203220" sldId="272"/>
            <ac:spMk id="2" creationId="{B18B92FF-5F25-6FEE-0447-3DBBB13B46D3}"/>
          </ac:spMkLst>
        </pc:spChg>
      </pc:sldChg>
      <pc:sldChg chg="modSp mod">
        <pc:chgData name="Attila Mihály" userId="d20a1af6-0810-4be3-b281-5ed19be0cb74" providerId="ADAL" clId="{EE1968AB-31C2-4358-AB1A-D75F199D3D30}" dt="2023-03-17T09:29:51.312" v="403" actId="27636"/>
        <pc:sldMkLst>
          <pc:docMk/>
          <pc:sldMk cId="2303747461" sldId="273"/>
        </pc:sldMkLst>
        <pc:spChg chg="mod">
          <ac:chgData name="Attila Mihály" userId="d20a1af6-0810-4be3-b281-5ed19be0cb74" providerId="ADAL" clId="{EE1968AB-31C2-4358-AB1A-D75F199D3D30}" dt="2023-03-17T09:29:51.312" v="403" actId="27636"/>
          <ac:spMkLst>
            <pc:docMk/>
            <pc:sldMk cId="2303747461" sldId="273"/>
            <ac:spMk id="3" creationId="{1C41E020-6106-D824-01F3-763F39720C5D}"/>
          </ac:spMkLst>
        </pc:spChg>
      </pc:sldChg>
      <pc:sldChg chg="modSp mod">
        <pc:chgData name="Attila Mihály" userId="d20a1af6-0810-4be3-b281-5ed19be0cb74" providerId="ADAL" clId="{EE1968AB-31C2-4358-AB1A-D75F199D3D30}" dt="2023-03-17T09:25:42.201" v="238" actId="20577"/>
        <pc:sldMkLst>
          <pc:docMk/>
          <pc:sldMk cId="3569229440" sldId="274"/>
        </pc:sldMkLst>
        <pc:spChg chg="mod">
          <ac:chgData name="Attila Mihály" userId="d20a1af6-0810-4be3-b281-5ed19be0cb74" providerId="ADAL" clId="{EE1968AB-31C2-4358-AB1A-D75F199D3D30}" dt="2023-03-17T09:25:42.201" v="238" actId="20577"/>
          <ac:spMkLst>
            <pc:docMk/>
            <pc:sldMk cId="3569229440" sldId="274"/>
            <ac:spMk id="3" creationId="{1C41E020-6106-D824-01F3-763F39720C5D}"/>
          </ac:spMkLst>
        </pc:spChg>
      </pc:sldChg>
      <pc:sldChg chg="modSp new mod">
        <pc:chgData name="Attila Mihály" userId="d20a1af6-0810-4be3-b281-5ed19be0cb74" providerId="ADAL" clId="{EE1968AB-31C2-4358-AB1A-D75F199D3D30}" dt="2023-03-17T09:28:52.824" v="397" actId="20577"/>
        <pc:sldMkLst>
          <pc:docMk/>
          <pc:sldMk cId="1277358667" sldId="275"/>
        </pc:sldMkLst>
        <pc:spChg chg="mod">
          <ac:chgData name="Attila Mihály" userId="d20a1af6-0810-4be3-b281-5ed19be0cb74" providerId="ADAL" clId="{EE1968AB-31C2-4358-AB1A-D75F199D3D30}" dt="2023-03-17T09:26:28.241" v="249" actId="20577"/>
          <ac:spMkLst>
            <pc:docMk/>
            <pc:sldMk cId="1277358667" sldId="275"/>
            <ac:spMk id="2" creationId="{6D5C7585-2A0C-FDE6-B1E8-F812BD37CB4C}"/>
          </ac:spMkLst>
        </pc:spChg>
        <pc:spChg chg="mod">
          <ac:chgData name="Attila Mihály" userId="d20a1af6-0810-4be3-b281-5ed19be0cb74" providerId="ADAL" clId="{EE1968AB-31C2-4358-AB1A-D75F199D3D30}" dt="2023-03-17T09:28:52.824" v="397" actId="20577"/>
          <ac:spMkLst>
            <pc:docMk/>
            <pc:sldMk cId="1277358667" sldId="275"/>
            <ac:spMk id="3" creationId="{8F159493-149E-EF5F-C1E5-C158E743D15B}"/>
          </ac:spMkLst>
        </pc:spChg>
      </pc:sldChg>
      <pc:sldMasterChg chg="modSldLayout">
        <pc:chgData name="Attila Mihály" userId="d20a1af6-0810-4be3-b281-5ed19be0cb74" providerId="ADAL" clId="{EE1968AB-31C2-4358-AB1A-D75F199D3D30}" dt="2023-03-17T09:05:15.172" v="43" actId="20577"/>
        <pc:sldMasterMkLst>
          <pc:docMk/>
          <pc:sldMasterMk cId="2523064765" sldId="2147483660"/>
        </pc:sldMasterMkLst>
        <pc:sldLayoutChg chg="modSp mod">
          <pc:chgData name="Attila Mihály" userId="d20a1af6-0810-4be3-b281-5ed19be0cb74" providerId="ADAL" clId="{EE1968AB-31C2-4358-AB1A-D75F199D3D30}" dt="2023-03-17T09:05:15.013" v="3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Attila Mihály" userId="d20a1af6-0810-4be3-b281-5ed19be0cb74" providerId="ADAL" clId="{EE1968AB-31C2-4358-AB1A-D75F199D3D30}" dt="2023-03-17T09:05:15.013" v="3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056" v="15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Attila Mihály" userId="d20a1af6-0810-4be3-b281-5ed19be0cb74" providerId="ADAL" clId="{EE1968AB-31C2-4358-AB1A-D75F199D3D30}" dt="2023-03-17T09:05:15.056" v="15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113" v="27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Attila Mihály" userId="d20a1af6-0810-4be3-b281-5ed19be0cb74" providerId="ADAL" clId="{EE1968AB-31C2-4358-AB1A-D75F199D3D30}" dt="2023-03-17T09:05:15.113" v="27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152" v="35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Attila Mihály" userId="d20a1af6-0810-4be3-b281-5ed19be0cb74" providerId="ADAL" clId="{EE1968AB-31C2-4358-AB1A-D75F199D3D30}" dt="2023-03-17T09:05:15.152" v="35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172" v="43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Attila Mihály" userId="d20a1af6-0810-4be3-b281-5ed19be0cb74" providerId="ADAL" clId="{EE1968AB-31C2-4358-AB1A-D75F199D3D30}" dt="2023-03-17T09:05:15.172" v="43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164" v="39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Attila Mihály" userId="d20a1af6-0810-4be3-b281-5ed19be0cb74" providerId="ADAL" clId="{EE1968AB-31C2-4358-AB1A-D75F199D3D30}" dt="2023-03-17T09:05:15.164" v="39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094" v="23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Attila Mihály" userId="d20a1af6-0810-4be3-b281-5ed19be0cb74" providerId="ADAL" clId="{EE1968AB-31C2-4358-AB1A-D75F199D3D30}" dt="2023-03-17T09:05:15.094" v="23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137" v="31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Attila Mihály" userId="d20a1af6-0810-4be3-b281-5ed19be0cb74" providerId="ADAL" clId="{EE1968AB-31C2-4358-AB1A-D75F199D3D30}" dt="2023-03-17T09:05:15.137" v="31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073" v="19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Attila Mihály" userId="d20a1af6-0810-4be3-b281-5ed19be0cb74" providerId="ADAL" clId="{EE1968AB-31C2-4358-AB1A-D75F199D3D30}" dt="2023-03-17T09:05:15.073" v="19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025" v="7" actId="20577"/>
          <pc:sldLayoutMkLst>
            <pc:docMk/>
            <pc:sldMasterMk cId="2523064765" sldId="2147483660"/>
            <pc:sldLayoutMk cId="395415313" sldId="2147483707"/>
          </pc:sldLayoutMkLst>
          <pc:spChg chg="mod">
            <ac:chgData name="Attila Mihály" userId="d20a1af6-0810-4be3-b281-5ed19be0cb74" providerId="ADAL" clId="{EE1968AB-31C2-4358-AB1A-D75F199D3D30}" dt="2023-03-17T09:05:15.025" v="7" actId="20577"/>
            <ac:spMkLst>
              <pc:docMk/>
              <pc:sldMasterMk cId="2523064765" sldId="2147483660"/>
              <pc:sldLayoutMk cId="395415313" sldId="2147483707"/>
              <ac:spMk id="2" creationId="{69F42FFA-3DFB-4DB2-A942-F02200203C82}"/>
            </ac:spMkLst>
          </pc:spChg>
        </pc:sldLayoutChg>
        <pc:sldLayoutChg chg="modSp mod">
          <pc:chgData name="Attila Mihály" userId="d20a1af6-0810-4be3-b281-5ed19be0cb74" providerId="ADAL" clId="{EE1968AB-31C2-4358-AB1A-D75F199D3D30}" dt="2023-03-17T09:05:15.039" v="11" actId="20577"/>
          <pc:sldLayoutMkLst>
            <pc:docMk/>
            <pc:sldMasterMk cId="2523064765" sldId="2147483660"/>
            <pc:sldLayoutMk cId="3084474769" sldId="2147483709"/>
          </pc:sldLayoutMkLst>
          <pc:spChg chg="mod">
            <ac:chgData name="Attila Mihály" userId="d20a1af6-0810-4be3-b281-5ed19be0cb74" providerId="ADAL" clId="{EE1968AB-31C2-4358-AB1A-D75F199D3D30}" dt="2023-03-17T09:05:15.039" v="11" actId="20577"/>
            <ac:spMkLst>
              <pc:docMk/>
              <pc:sldMasterMk cId="2523064765" sldId="2147483660"/>
              <pc:sldLayoutMk cId="3084474769" sldId="2147483709"/>
              <ac:spMk id="5" creationId="{203FD5EF-20DB-46AB-B412-DF9112353719}"/>
            </ac:spMkLst>
          </pc:spChg>
        </pc:sldLayoutChg>
      </pc:sldMasterChg>
    </pc:docChg>
  </pc:docChgLst>
  <pc:docChgLst>
    <pc:chgData name="Magnus Olsson M" userId="5263e420-ae1a-4209-8d4f-99cdd95813a5" providerId="ADAL" clId="{2697588D-51D3-45E6-8ACB-0936F0A92B3E}"/>
    <pc:docChg chg="custSel modMainMaster">
      <pc:chgData name="Magnus Olsson M" userId="5263e420-ae1a-4209-8d4f-99cdd95813a5" providerId="ADAL" clId="{2697588D-51D3-45E6-8ACB-0936F0A92B3E}" dt="2023-04-04T10:29:05.883" v="43" actId="20577"/>
      <pc:docMkLst>
        <pc:docMk/>
      </pc:docMkLst>
      <pc:sldMasterChg chg="modSldLayout">
        <pc:chgData name="Magnus Olsson M" userId="5263e420-ae1a-4209-8d4f-99cdd95813a5" providerId="ADAL" clId="{2697588D-51D3-45E6-8ACB-0936F0A92B3E}" dt="2023-04-04T10:29:05.883" v="43" actId="20577"/>
        <pc:sldMasterMkLst>
          <pc:docMk/>
          <pc:sldMasterMk cId="2523064765" sldId="2147483660"/>
        </pc:sldMasterMkLst>
        <pc:sldLayoutChg chg="modSp mod">
          <pc:chgData name="Magnus Olsson M" userId="5263e420-ae1a-4209-8d4f-99cdd95813a5" providerId="ADAL" clId="{2697588D-51D3-45E6-8ACB-0936F0A92B3E}" dt="2023-04-04T10:29:05.836" v="3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Magnus Olsson M" userId="5263e420-ae1a-4209-8d4f-99cdd95813a5" providerId="ADAL" clId="{2697588D-51D3-45E6-8ACB-0936F0A92B3E}" dt="2023-04-04T10:29:05.836" v="3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36" v="15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Magnus Olsson M" userId="5263e420-ae1a-4209-8d4f-99cdd95813a5" providerId="ADAL" clId="{2697588D-51D3-45E6-8ACB-0936F0A92B3E}" dt="2023-04-04T10:29:05.836" v="15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52" v="27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Magnus Olsson M" userId="5263e420-ae1a-4209-8d4f-99cdd95813a5" providerId="ADAL" clId="{2697588D-51D3-45E6-8ACB-0936F0A92B3E}" dt="2023-04-04T10:29:05.852" v="27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68" v="35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Magnus Olsson M" userId="5263e420-ae1a-4209-8d4f-99cdd95813a5" providerId="ADAL" clId="{2697588D-51D3-45E6-8ACB-0936F0A92B3E}" dt="2023-04-04T10:29:05.868" v="35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83" v="43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Magnus Olsson M" userId="5263e420-ae1a-4209-8d4f-99cdd95813a5" providerId="ADAL" clId="{2697588D-51D3-45E6-8ACB-0936F0A92B3E}" dt="2023-04-04T10:29:05.883" v="43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68" v="39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Magnus Olsson M" userId="5263e420-ae1a-4209-8d4f-99cdd95813a5" providerId="ADAL" clId="{2697588D-51D3-45E6-8ACB-0936F0A92B3E}" dt="2023-04-04T10:29:05.868" v="39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52" v="23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Magnus Olsson M" userId="5263e420-ae1a-4209-8d4f-99cdd95813a5" providerId="ADAL" clId="{2697588D-51D3-45E6-8ACB-0936F0A92B3E}" dt="2023-04-04T10:29:05.852" v="23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68" v="31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Magnus Olsson M" userId="5263e420-ae1a-4209-8d4f-99cdd95813a5" providerId="ADAL" clId="{2697588D-51D3-45E6-8ACB-0936F0A92B3E}" dt="2023-04-04T10:29:05.868" v="31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52" v="19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Magnus Olsson M" userId="5263e420-ae1a-4209-8d4f-99cdd95813a5" providerId="ADAL" clId="{2697588D-51D3-45E6-8ACB-0936F0A92B3E}" dt="2023-04-04T10:29:05.852" v="19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36" v="7" actId="20577"/>
          <pc:sldLayoutMkLst>
            <pc:docMk/>
            <pc:sldMasterMk cId="2523064765" sldId="2147483660"/>
            <pc:sldLayoutMk cId="395415313" sldId="2147483707"/>
          </pc:sldLayoutMkLst>
          <pc:spChg chg="mod">
            <ac:chgData name="Magnus Olsson M" userId="5263e420-ae1a-4209-8d4f-99cdd95813a5" providerId="ADAL" clId="{2697588D-51D3-45E6-8ACB-0936F0A92B3E}" dt="2023-04-04T10:29:05.836" v="7" actId="20577"/>
            <ac:spMkLst>
              <pc:docMk/>
              <pc:sldMasterMk cId="2523064765" sldId="2147483660"/>
              <pc:sldLayoutMk cId="395415313" sldId="2147483707"/>
              <ac:spMk id="2" creationId="{69F42FFA-3DFB-4DB2-A942-F02200203C82}"/>
            </ac:spMkLst>
          </pc:spChg>
        </pc:sldLayoutChg>
        <pc:sldLayoutChg chg="modSp mod">
          <pc:chgData name="Magnus Olsson M" userId="5263e420-ae1a-4209-8d4f-99cdd95813a5" providerId="ADAL" clId="{2697588D-51D3-45E6-8ACB-0936F0A92B3E}" dt="2023-04-04T10:29:05.836" v="11" actId="20577"/>
          <pc:sldLayoutMkLst>
            <pc:docMk/>
            <pc:sldMasterMk cId="2523064765" sldId="2147483660"/>
            <pc:sldLayoutMk cId="3084474769" sldId="2147483709"/>
          </pc:sldLayoutMkLst>
          <pc:spChg chg="mod">
            <ac:chgData name="Magnus Olsson M" userId="5263e420-ae1a-4209-8d4f-99cdd95813a5" providerId="ADAL" clId="{2697588D-51D3-45E6-8ACB-0936F0A92B3E}" dt="2023-04-04T10:29:05.836" v="11" actId="20577"/>
            <ac:spMkLst>
              <pc:docMk/>
              <pc:sldMasterMk cId="2523064765" sldId="2147483660"/>
              <pc:sldLayoutMk cId="3084474769" sldId="2147483709"/>
              <ac:spMk id="5" creationId="{203FD5EF-20DB-46AB-B412-DF9112353719}"/>
            </ac:spMkLst>
          </pc:spChg>
        </pc:sldLayoutChg>
      </pc:sldMasterChg>
    </pc:docChg>
  </pc:docChgLst>
  <pc:docChgLst>
    <pc:chgData name="Attila Mihály" userId="d20a1af6-0810-4be3-b281-5ed19be0cb74" providerId="ADAL" clId="{376E70E7-89F9-4453-AB98-1130EE3E00C9}"/>
    <pc:docChg chg="undo custSel addSld modSld modMainMaster">
      <pc:chgData name="Attila Mihály" userId="d20a1af6-0810-4be3-b281-5ed19be0cb74" providerId="ADAL" clId="{376E70E7-89F9-4453-AB98-1130EE3E00C9}" dt="2023-03-09T14:01:07.529" v="1235" actId="20577"/>
      <pc:docMkLst>
        <pc:docMk/>
      </pc:docMkLst>
      <pc:sldChg chg="addSp delSp modSp mod modNotesTx">
        <pc:chgData name="Attila Mihály" userId="d20a1af6-0810-4be3-b281-5ed19be0cb74" providerId="ADAL" clId="{376E70E7-89F9-4453-AB98-1130EE3E00C9}" dt="2023-03-09T13:22:49.563" v="620" actId="6549"/>
        <pc:sldMkLst>
          <pc:docMk/>
          <pc:sldMk cId="3709959988" sldId="270"/>
        </pc:sldMkLst>
        <pc:spChg chg="mod">
          <ac:chgData name="Attila Mihály" userId="d20a1af6-0810-4be3-b281-5ed19be0cb74" providerId="ADAL" clId="{376E70E7-89F9-4453-AB98-1130EE3E00C9}" dt="2023-03-09T13:18:09.085" v="604" actId="20577"/>
          <ac:spMkLst>
            <pc:docMk/>
            <pc:sldMk cId="3709959988" sldId="270"/>
            <ac:spMk id="11" creationId="{2E8E8F9E-D1C4-4C6A-B250-14307A886012}"/>
          </ac:spMkLst>
        </pc:spChg>
        <pc:picChg chg="add del mod">
          <ac:chgData name="Attila Mihály" userId="d20a1af6-0810-4be3-b281-5ed19be0cb74" providerId="ADAL" clId="{376E70E7-89F9-4453-AB98-1130EE3E00C9}" dt="2023-02-28T10:01:58.446" v="58"/>
          <ac:picMkLst>
            <pc:docMk/>
            <pc:sldMk cId="3709959988" sldId="270"/>
            <ac:picMk id="2" creationId="{415A74F1-EF1C-3FBA-946A-F2505B6C7F1D}"/>
          </ac:picMkLst>
        </pc:picChg>
      </pc:sldChg>
      <pc:sldChg chg="addSp delSp modSp mod modClrScheme chgLayout">
        <pc:chgData name="Attila Mihály" userId="d20a1af6-0810-4be3-b281-5ed19be0cb74" providerId="ADAL" clId="{376E70E7-89F9-4453-AB98-1130EE3E00C9}" dt="2023-03-09T14:01:07.529" v="1235" actId="20577"/>
        <pc:sldMkLst>
          <pc:docMk/>
          <pc:sldMk cId="2604203220" sldId="272"/>
        </pc:sldMkLst>
        <pc:spChg chg="add mod ord">
          <ac:chgData name="Attila Mihály" userId="d20a1af6-0810-4be3-b281-5ed19be0cb74" providerId="ADAL" clId="{376E70E7-89F9-4453-AB98-1130EE3E00C9}" dt="2023-03-09T14:01:07.529" v="1235" actId="20577"/>
          <ac:spMkLst>
            <pc:docMk/>
            <pc:sldMk cId="2604203220" sldId="272"/>
            <ac:spMk id="2" creationId="{B18B92FF-5F25-6FEE-0447-3DBBB13B46D3}"/>
          </ac:spMkLst>
        </pc:spChg>
        <pc:spChg chg="add mod">
          <ac:chgData name="Attila Mihály" userId="d20a1af6-0810-4be3-b281-5ed19be0cb74" providerId="ADAL" clId="{376E70E7-89F9-4453-AB98-1130EE3E00C9}" dt="2023-02-28T16:03:49.919" v="119" actId="1076"/>
          <ac:spMkLst>
            <pc:docMk/>
            <pc:sldMk cId="2604203220" sldId="272"/>
            <ac:spMk id="3" creationId="{42AC1D6A-7E21-D7A8-7042-8D5A19F676CA}"/>
          </ac:spMkLst>
        </pc:spChg>
        <pc:spChg chg="mod ord">
          <ac:chgData name="Attila Mihály" userId="d20a1af6-0810-4be3-b281-5ed19be0cb74" providerId="ADAL" clId="{376E70E7-89F9-4453-AB98-1130EE3E00C9}" dt="2023-02-28T16:01:55.364" v="102" actId="700"/>
          <ac:spMkLst>
            <pc:docMk/>
            <pc:sldMk cId="2604203220" sldId="272"/>
            <ac:spMk id="4" creationId="{306D82EC-811D-454E-9DFF-2EEC63AD50B4}"/>
          </ac:spMkLst>
        </pc:spChg>
        <pc:spChg chg="del mod ord">
          <ac:chgData name="Attila Mihály" userId="d20a1af6-0810-4be3-b281-5ed19be0cb74" providerId="ADAL" clId="{376E70E7-89F9-4453-AB98-1130EE3E00C9}" dt="2023-02-28T16:01:55.364" v="102" actId="700"/>
          <ac:spMkLst>
            <pc:docMk/>
            <pc:sldMk cId="2604203220" sldId="272"/>
            <ac:spMk id="5" creationId="{80CFE1E9-2446-4327-A152-D121E1DA7E83}"/>
          </ac:spMkLst>
        </pc:spChg>
        <pc:graphicFrameChg chg="add mod">
          <ac:chgData name="Attila Mihály" userId="d20a1af6-0810-4be3-b281-5ed19be0cb74" providerId="ADAL" clId="{376E70E7-89F9-4453-AB98-1130EE3E00C9}" dt="2023-02-28T16:03:57.625" v="120" actId="14100"/>
          <ac:graphicFrameMkLst>
            <pc:docMk/>
            <pc:sldMk cId="2604203220" sldId="272"/>
            <ac:graphicFrameMk id="6" creationId="{334C2326-F898-CA6B-6D4F-4358BC9848B3}"/>
          </ac:graphicFrameMkLst>
        </pc:graphicFrameChg>
      </pc:sldChg>
      <pc:sldChg chg="addSp modSp new mod">
        <pc:chgData name="Attila Mihály" userId="d20a1af6-0810-4be3-b281-5ed19be0cb74" providerId="ADAL" clId="{376E70E7-89F9-4453-AB98-1130EE3E00C9}" dt="2023-03-09T14:00:56.142" v="1221" actId="20577"/>
        <pc:sldMkLst>
          <pc:docMk/>
          <pc:sldMk cId="2303747461" sldId="273"/>
        </pc:sldMkLst>
        <pc:spChg chg="mod">
          <ac:chgData name="Attila Mihály" userId="d20a1af6-0810-4be3-b281-5ed19be0cb74" providerId="ADAL" clId="{376E70E7-89F9-4453-AB98-1130EE3E00C9}" dt="2023-02-28T19:29:26.711" v="459"/>
          <ac:spMkLst>
            <pc:docMk/>
            <pc:sldMk cId="2303747461" sldId="273"/>
            <ac:spMk id="2" creationId="{A35AD5C6-092C-ACD7-A101-50FC339F93B3}"/>
          </ac:spMkLst>
        </pc:spChg>
        <pc:spChg chg="mod">
          <ac:chgData name="Attila Mihály" userId="d20a1af6-0810-4be3-b281-5ed19be0cb74" providerId="ADAL" clId="{376E70E7-89F9-4453-AB98-1130EE3E00C9}" dt="2023-03-09T14:00:56.142" v="1221" actId="20577"/>
          <ac:spMkLst>
            <pc:docMk/>
            <pc:sldMk cId="2303747461" sldId="273"/>
            <ac:spMk id="3" creationId="{1C41E020-6106-D824-01F3-763F39720C5D}"/>
          </ac:spMkLst>
        </pc:spChg>
        <pc:spChg chg="add mod">
          <ac:chgData name="Attila Mihály" userId="d20a1af6-0810-4be3-b281-5ed19be0cb74" providerId="ADAL" clId="{376E70E7-89F9-4453-AB98-1130EE3E00C9}" dt="2023-03-09T13:19:35.830" v="607" actId="1076"/>
          <ac:spMkLst>
            <pc:docMk/>
            <pc:sldMk cId="2303747461" sldId="273"/>
            <ac:spMk id="4" creationId="{847A5ADC-514D-114E-9CE3-0885A10CE183}"/>
          </ac:spMkLst>
        </pc:spChg>
        <pc:graphicFrameChg chg="add mod">
          <ac:chgData name="Attila Mihály" userId="d20a1af6-0810-4be3-b281-5ed19be0cb74" providerId="ADAL" clId="{376E70E7-89F9-4453-AB98-1130EE3E00C9}" dt="2023-03-09T13:20:17.330" v="616" actId="1036"/>
          <ac:graphicFrameMkLst>
            <pc:docMk/>
            <pc:sldMk cId="2303747461" sldId="273"/>
            <ac:graphicFrameMk id="5" creationId="{381FB51E-C2F5-20DF-2B6D-EA43422F552F}"/>
          </ac:graphicFrameMkLst>
        </pc:graphicFrameChg>
      </pc:sldChg>
      <pc:sldChg chg="addSp modSp add mod">
        <pc:chgData name="Attila Mihály" userId="d20a1af6-0810-4be3-b281-5ed19be0cb74" providerId="ADAL" clId="{376E70E7-89F9-4453-AB98-1130EE3E00C9}" dt="2023-03-09T13:57:03.904" v="1053"/>
        <pc:sldMkLst>
          <pc:docMk/>
          <pc:sldMk cId="3569229440" sldId="274"/>
        </pc:sldMkLst>
        <pc:spChg chg="mod">
          <ac:chgData name="Attila Mihály" userId="d20a1af6-0810-4be3-b281-5ed19be0cb74" providerId="ADAL" clId="{376E70E7-89F9-4453-AB98-1130EE3E00C9}" dt="2023-03-09T13:08:28.534" v="578" actId="20577"/>
          <ac:spMkLst>
            <pc:docMk/>
            <pc:sldMk cId="3569229440" sldId="274"/>
            <ac:spMk id="2" creationId="{A35AD5C6-092C-ACD7-A101-50FC339F93B3}"/>
          </ac:spMkLst>
        </pc:spChg>
        <pc:spChg chg="mod">
          <ac:chgData name="Attila Mihály" userId="d20a1af6-0810-4be3-b281-5ed19be0cb74" providerId="ADAL" clId="{376E70E7-89F9-4453-AB98-1130EE3E00C9}" dt="2023-03-09T13:54:46.370" v="1049" actId="20577"/>
          <ac:spMkLst>
            <pc:docMk/>
            <pc:sldMk cId="3569229440" sldId="274"/>
            <ac:spMk id="3" creationId="{1C41E020-6106-D824-01F3-763F39720C5D}"/>
          </ac:spMkLst>
        </pc:spChg>
        <pc:graphicFrameChg chg="add mod">
          <ac:chgData name="Attila Mihály" userId="d20a1af6-0810-4be3-b281-5ed19be0cb74" providerId="ADAL" clId="{376E70E7-89F9-4453-AB98-1130EE3E00C9}" dt="2023-03-09T13:57:03.904" v="1053"/>
          <ac:graphicFrameMkLst>
            <pc:docMk/>
            <pc:sldMk cId="3569229440" sldId="274"/>
            <ac:graphicFrameMk id="4" creationId="{A8F0D9BA-F4E7-3AEF-0544-7AF32ABDF977}"/>
          </ac:graphicFrameMkLst>
        </pc:graphicFrameChg>
      </pc:sldChg>
      <pc:sldMasterChg chg="modSldLayout">
        <pc:chgData name="Attila Mihály" userId="d20a1af6-0810-4be3-b281-5ed19be0cb74" providerId="ADAL" clId="{376E70E7-89F9-4453-AB98-1130EE3E00C9}" dt="2023-03-09T13:01:07.605" v="503" actId="20577"/>
        <pc:sldMasterMkLst>
          <pc:docMk/>
          <pc:sldMasterMk cId="2523064765" sldId="2147483660"/>
        </pc:sldMasterMkLst>
        <pc:sldLayoutChg chg="modSp mod">
          <pc:chgData name="Attila Mihály" userId="d20a1af6-0810-4be3-b281-5ed19be0cb74" providerId="ADAL" clId="{376E70E7-89F9-4453-AB98-1130EE3E00C9}" dt="2023-03-09T13:01:07.547" v="463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Attila Mihály" userId="d20a1af6-0810-4be3-b281-5ed19be0cb74" providerId="ADAL" clId="{376E70E7-89F9-4453-AB98-1130EE3E00C9}" dt="2023-03-09T13:01:07.547" v="463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564" v="475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Attila Mihály" userId="d20a1af6-0810-4be3-b281-5ed19be0cb74" providerId="ADAL" clId="{376E70E7-89F9-4453-AB98-1130EE3E00C9}" dt="2023-03-09T13:01:07.564" v="475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580" v="487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Attila Mihály" userId="d20a1af6-0810-4be3-b281-5ed19be0cb74" providerId="ADAL" clId="{376E70E7-89F9-4453-AB98-1130EE3E00C9}" dt="2023-03-09T13:01:07.580" v="487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593" v="495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Attila Mihály" userId="d20a1af6-0810-4be3-b281-5ed19be0cb74" providerId="ADAL" clId="{376E70E7-89F9-4453-AB98-1130EE3E00C9}" dt="2023-03-09T13:01:07.593" v="495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605" v="503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Attila Mihály" userId="d20a1af6-0810-4be3-b281-5ed19be0cb74" providerId="ADAL" clId="{376E70E7-89F9-4453-AB98-1130EE3E00C9}" dt="2023-03-09T13:01:07.605" v="503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598" v="499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Attila Mihály" userId="d20a1af6-0810-4be3-b281-5ed19be0cb74" providerId="ADAL" clId="{376E70E7-89F9-4453-AB98-1130EE3E00C9}" dt="2023-03-09T13:01:07.598" v="499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575" v="483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Attila Mihály" userId="d20a1af6-0810-4be3-b281-5ed19be0cb74" providerId="ADAL" clId="{376E70E7-89F9-4453-AB98-1130EE3E00C9}" dt="2023-03-09T13:01:07.575" v="483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587" v="491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Attila Mihály" userId="d20a1af6-0810-4be3-b281-5ed19be0cb74" providerId="ADAL" clId="{376E70E7-89F9-4453-AB98-1130EE3E00C9}" dt="2023-03-09T13:01:07.587" v="491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569" v="479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Attila Mihály" userId="d20a1af6-0810-4be3-b281-5ed19be0cb74" providerId="ADAL" clId="{376E70E7-89F9-4453-AB98-1130EE3E00C9}" dt="2023-03-09T13:01:07.569" v="479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553" v="467" actId="20577"/>
          <pc:sldLayoutMkLst>
            <pc:docMk/>
            <pc:sldMasterMk cId="2523064765" sldId="2147483660"/>
            <pc:sldLayoutMk cId="395415313" sldId="2147483707"/>
          </pc:sldLayoutMkLst>
          <pc:spChg chg="mod">
            <ac:chgData name="Attila Mihály" userId="d20a1af6-0810-4be3-b281-5ed19be0cb74" providerId="ADAL" clId="{376E70E7-89F9-4453-AB98-1130EE3E00C9}" dt="2023-03-09T13:01:07.553" v="467" actId="20577"/>
            <ac:spMkLst>
              <pc:docMk/>
              <pc:sldMasterMk cId="2523064765" sldId="2147483660"/>
              <pc:sldLayoutMk cId="395415313" sldId="2147483707"/>
              <ac:spMk id="2" creationId="{69F42FFA-3DFB-4DB2-A942-F02200203C82}"/>
            </ac:spMkLst>
          </pc:spChg>
        </pc:sldLayoutChg>
        <pc:sldLayoutChg chg="modSp mod">
          <pc:chgData name="Attila Mihály" userId="d20a1af6-0810-4be3-b281-5ed19be0cb74" providerId="ADAL" clId="{376E70E7-89F9-4453-AB98-1130EE3E00C9}" dt="2023-03-09T13:01:07.557" v="471" actId="20577"/>
          <pc:sldLayoutMkLst>
            <pc:docMk/>
            <pc:sldMasterMk cId="2523064765" sldId="2147483660"/>
            <pc:sldLayoutMk cId="3084474769" sldId="2147483709"/>
          </pc:sldLayoutMkLst>
          <pc:spChg chg="mod">
            <ac:chgData name="Attila Mihály" userId="d20a1af6-0810-4be3-b281-5ed19be0cb74" providerId="ADAL" clId="{376E70E7-89F9-4453-AB98-1130EE3E00C9}" dt="2023-03-09T13:01:07.557" v="471" actId="20577"/>
            <ac:spMkLst>
              <pc:docMk/>
              <pc:sldMasterMk cId="2523064765" sldId="2147483660"/>
              <pc:sldLayoutMk cId="3084474769" sldId="2147483709"/>
              <ac:spMk id="5" creationId="{203FD5EF-20DB-46AB-B412-DF9112353719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9BC75-2359-4F98-918A-7033C92AD48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23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endParaRPr lang="en-US" dirty="0">
              <a:effectLst/>
            </a:endParaRPr>
          </a:p>
          <a:p>
            <a:pPr algn="l" rtl="0" fontAlgn="base"/>
            <a:r>
              <a:rPr lang="en-US" sz="1800" b="0" i="0" dirty="0">
                <a:effectLst/>
                <a:latin typeface="Arial" panose="020B0604020202020204" pitchFamily="34" charset="0"/>
              </a:rPr>
              <a:t> 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US" sz="1800" b="0" i="0" dirty="0">
                <a:effectLst/>
                <a:latin typeface="Arial" panose="020B0604020202020204" pitchFamily="34" charset="0"/>
              </a:rPr>
              <a:t>. Proposal B impacts EASDF heavily. Tech issue 2 should only propose 1 solution (PCF or UDM) but not both. EN for Tech issue #6 misses the goal to preserve privacy. Tech issue #3 does not deal with the structured information need (there could be issues related to how to handle policy updates and send PCC info per service) </a:t>
            </a:r>
            <a:endParaRPr lang="en-US" b="0" i="0" dirty="0">
              <a:effectLst/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9BC75-2359-4F98-918A-7033C92AD48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23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 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A9966BF-A434-4BC2-9969-A0AE8B068B9B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82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8000" b="0" kern="1400" spc="-16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Title/cover page,   Ericsson Hilda Light 80pt, max 3-lines</a:t>
            </a:r>
            <a:endParaRPr lang="en-US"/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Description/subtitle/speaker…</a:t>
            </a:r>
            <a:br>
              <a:rPr lang="en-GB" dirty="0"/>
            </a:br>
            <a:r>
              <a:rPr lang="en-US" dirty="0"/>
              <a:t>Ericsson Hilda Black 20pt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64000"/>
            <a:ext cx="1910479" cy="262800"/>
          </a:xfrm>
          <a:prstGeom prst="rect">
            <a:avLst/>
          </a:prstGeom>
        </p:spPr>
        <p:txBody>
          <a:bodyPr wrap="none" tIns="0" bIns="0" anchor="ctr" anchorCtr="0"/>
          <a:lstStyle>
            <a:lvl1pPr marL="0" indent="0" algn="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 name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64000"/>
            <a:ext cx="2515041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Organization</a:t>
            </a:r>
            <a:endParaRPr lang="en-US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64000"/>
            <a:ext cx="897503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72C1EE1F-EF94-4EBA-A010-8BC3D2F38C39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6848E50F-1EAD-4907-A78F-075ED4C28094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65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2694" y="1847723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quarter" idx="4" hasCustomPrompt="1"/>
          </p:nvPr>
        </p:nvSpPr>
        <p:spPr>
          <a:xfrm>
            <a:off x="6242694" y="4151955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81655" y="4152597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10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49048C1-340D-44C4-857B-1B201EC9A7E7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44DC9F6A-D93F-4CA1-95DA-EDF92B6989FE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560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3216" y="1844674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3"/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81561" y="415113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3152" y="415124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359835" y="1844674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3361288" y="4151861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9122324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3"/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9122324" y="4151861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4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089CBEB5-348B-49F3-8F8B-FDEE08950E37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8398C471-979D-4792-A45A-06EAF80F26C7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309200"/>
            <a:ext cx="6048375" cy="347472"/>
          </a:xfrm>
          <a:prstGeom prst="rect">
            <a:avLst/>
          </a:prstGeom>
        </p:spPr>
        <p:txBody>
          <a:bodyPr rIns="72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Use this space for relevant Ericsson URLs or hashtags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561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 dirty="0">
                <a:solidFill>
                  <a:schemeClr val="tx1"/>
                </a:solidFill>
                <a:latin typeface="+mn-lt"/>
              </a:rPr>
              <a:t>This Master Slide is to ensure that all our characters are embedded with the presentation. Should not be used in a presentation.</a:t>
            </a:r>
            <a:endParaRPr lang="en-US"/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u="sng" dirty="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EricssonHilda</a:t>
            </a:r>
            <a:r>
              <a:rPr lang="en-US" sz="1200" u="sng" dirty="0">
                <a:solidFill>
                  <a:schemeClr val="tx1"/>
                </a:solidFill>
                <a:latin typeface="Ericsson Hilda ExtraLight" panose="00000300000000000000" pitchFamily="2" charset="0"/>
              </a:rPr>
              <a:t>(</a:t>
            </a:r>
            <a:r>
              <a:rPr lang="en-US" sz="1200" u="sng" dirty="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ExtraLight</a:t>
            </a:r>
            <a:r>
              <a:rPr lang="en-US" sz="1200" u="sng" dirty="0">
                <a:solidFill>
                  <a:schemeClr val="tx1"/>
                </a:solidFill>
                <a:latin typeface="Ericsson Hilda ExtraLight" panose="00000300000000000000" pitchFamily="2" charset="0"/>
              </a:rPr>
              <a:t>):</a:t>
            </a:r>
            <a:r>
              <a:rPr lang="en-US" sz="1200" dirty="0">
                <a:solidFill>
                  <a:schemeClr val="tx1"/>
                </a:solidFill>
                <a:latin typeface="Ericsson Hilda ExtraLight" panose="00000300000000000000" pitchFamily="2" charset="0"/>
              </a:rPr>
              <a:t>!"#$%&amp;'()*+,./0123456789:;&lt;=&gt;?@ABCDEFGHIJKLMNOPQRSTUVWXYZ[\]^_`</a:t>
            </a:r>
            <a:r>
              <a:rPr lang="en-US" sz="1200" dirty="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abcdefghijklmnopqrstuvwxyz</a:t>
            </a:r>
            <a:r>
              <a:rPr lang="en-US" sz="1200" dirty="0">
                <a:solidFill>
                  <a:schemeClr val="tx1"/>
                </a:solidFill>
                <a:latin typeface="Ericsson Hilda ExtraLight" panose="00000300000000000000" pitchFamily="2" charset="0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kern="1200" dirty="0">
                <a:solidFill>
                  <a:schemeClr val="tx1"/>
                </a:solidFill>
                <a:latin typeface="Ericsson Hilda ExtraLight" panose="00000300000000000000" pitchFamily="2" charset="0"/>
                <a:ea typeface="+mn-ea"/>
                <a:cs typeface="+mn-cs"/>
              </a:rPr>
              <a:t>Čč</a:t>
            </a:r>
            <a:r>
              <a:rPr lang="en-US" sz="1200" dirty="0">
                <a:solidFill>
                  <a:schemeClr val="tx1"/>
                </a:solidFill>
                <a:latin typeface="Ericsson Hilda ExtraLight" panose="00000300000000000000" pitchFamily="2" charset="0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dirty="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ẀẁẃẄẅỲỳ</a:t>
            </a:r>
            <a:r>
              <a:rPr lang="en-US" sz="1200" dirty="0">
                <a:solidFill>
                  <a:schemeClr val="tx1"/>
                </a:solidFill>
                <a:latin typeface="Ericsson Hilda ExtraLight" panose="00000300000000000000" pitchFamily="2" charset="0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dirty="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ﬁﬂΆΈΉΊΌΎΏΐΑΒΓΕΖΗΘΙΚΛΜΝΞΟΠΡΣΤΥΦΧΨΪΫΆΈΉΊΰ</a:t>
            </a:r>
            <a:r>
              <a:rPr lang="en-US" sz="1200" dirty="0">
                <a:solidFill>
                  <a:schemeClr val="tx1"/>
                </a:solidFill>
                <a:latin typeface="Ericsson Hilda ExtraLight" panose="00000300000000000000" pitchFamily="2" charset="0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u="sng" dirty="0" err="1">
                <a:solidFill>
                  <a:schemeClr val="tx1"/>
                </a:solidFill>
                <a:latin typeface="+mj-lt"/>
              </a:rPr>
              <a:t>EricssonHilda</a:t>
            </a:r>
            <a:r>
              <a:rPr lang="en-US" sz="1200" u="sng" dirty="0">
                <a:solidFill>
                  <a:schemeClr val="tx1"/>
                </a:solidFill>
                <a:latin typeface="+mj-lt"/>
              </a:rPr>
              <a:t>(Light):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200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200" dirty="0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200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200" u="sng" dirty="0" err="1">
                <a:solidFill>
                  <a:schemeClr val="tx1"/>
                </a:solidFill>
                <a:latin typeface="+mn-lt"/>
              </a:rPr>
              <a:t>EricssonHilda</a:t>
            </a:r>
            <a:r>
              <a:rPr lang="en-US" sz="1200" u="sng" dirty="0">
                <a:solidFill>
                  <a:schemeClr val="tx1"/>
                </a:solidFill>
                <a:latin typeface="+mn-lt"/>
              </a:rPr>
              <a:t>(Regular):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!"#$%&amp;'()*+,./0123456789:;&lt;=&gt;?@ABCDEFGHIJKLMNOPQRSTUVWXYZ[\]^_`</a:t>
            </a:r>
            <a:r>
              <a:rPr lang="en-US" sz="1200" dirty="0" err="1">
                <a:solidFill>
                  <a:schemeClr val="tx1"/>
                </a:solidFill>
                <a:latin typeface="+mn-lt"/>
              </a:rPr>
              <a:t>abcdefghijklmnopqrstuvwxyz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200" dirty="0" err="1">
                <a:solidFill>
                  <a:schemeClr val="tx1"/>
                </a:solidFill>
                <a:latin typeface="+mn-lt"/>
              </a:rPr>
              <a:t>ẀẁẃẄẅỲỳ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dirty="0" err="1">
                <a:solidFill>
                  <a:schemeClr val="tx1"/>
                </a:solidFill>
                <a:latin typeface="+mn-lt"/>
              </a:rPr>
              <a:t>ﬁﬂΆΈΉΊΌΎΏΐΑΒΓΕΖΗΘΙΚΛΜΝΞΟΠΡΣΤΥΦΧΨΪΫΆΈΉΊΰ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1" u="sng" dirty="0" err="1">
                <a:solidFill>
                  <a:schemeClr val="tx1"/>
                </a:solidFill>
                <a:latin typeface="+mj-lt"/>
              </a:rPr>
              <a:t>EricssonHildaLight+Bold</a:t>
            </a:r>
            <a:r>
              <a:rPr lang="en-US" sz="1200" b="1" u="sng" dirty="0">
                <a:solidFill>
                  <a:schemeClr val="tx1"/>
                </a:solidFill>
                <a:latin typeface="+mj-lt"/>
              </a:rPr>
              <a:t>(Medium):</a:t>
            </a:r>
            <a:r>
              <a:rPr lang="en-US" sz="1200" b="1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200" b="1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200" b="1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200" b="1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b="1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200" b="1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b="1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200" b="1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200" b="1" dirty="0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200" b="1" dirty="0">
              <a:solidFill>
                <a:schemeClr val="tx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1" u="sng" dirty="0" err="1">
                <a:solidFill>
                  <a:schemeClr val="tx1"/>
                </a:solidFill>
                <a:latin typeface="+mn-lt"/>
              </a:rPr>
              <a:t>EricssonHilda+Bold</a:t>
            </a:r>
            <a:r>
              <a:rPr lang="en-US" sz="1200" b="1" u="sng" dirty="0">
                <a:solidFill>
                  <a:schemeClr val="tx1"/>
                </a:solidFill>
                <a:latin typeface="+mn-lt"/>
              </a:rPr>
              <a:t>(Bold):</a:t>
            </a:r>
            <a:r>
              <a:rPr lang="en-US" sz="1200" b="1" dirty="0">
                <a:solidFill>
                  <a:schemeClr val="tx1"/>
                </a:solidFill>
                <a:latin typeface="+mn-lt"/>
              </a:rPr>
              <a:t>!"#$%&amp;'()*+,./0123456789:;&lt;=&gt;?@ABCDEFGHIJKLMNOPQRSTUVWXYZ[\]^_`</a:t>
            </a:r>
            <a:r>
              <a:rPr lang="en-US" sz="1200" b="1" dirty="0" err="1">
                <a:solidFill>
                  <a:schemeClr val="tx1"/>
                </a:solidFill>
                <a:latin typeface="+mn-lt"/>
              </a:rPr>
              <a:t>abcdefghijklmnopqrstuvwxyz</a:t>
            </a:r>
            <a:r>
              <a:rPr lang="en-US" sz="1200" b="1" dirty="0">
                <a:solidFill>
                  <a:schemeClr val="tx1"/>
                </a:solidFill>
                <a:latin typeface="+mn-lt"/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200" b="1" dirty="0" err="1">
                <a:solidFill>
                  <a:schemeClr val="tx1"/>
                </a:solidFill>
                <a:latin typeface="+mn-lt"/>
              </a:rPr>
              <a:t>ẀẁẃẄẅỲỳ</a:t>
            </a:r>
            <a:r>
              <a:rPr lang="en-US" sz="1200" b="1" dirty="0">
                <a:solidFill>
                  <a:schemeClr val="tx1"/>
                </a:solidFill>
                <a:latin typeface="+mn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b="1" dirty="0" err="1">
                <a:solidFill>
                  <a:schemeClr val="tx1"/>
                </a:solidFill>
                <a:latin typeface="+mn-lt"/>
              </a:rPr>
              <a:t>ﬁﬂΆΈΉΊΌΎΏΐΑΒΓΕΖΗΘΙΚΛΜΝΞΟΠΡΣΤΥΦΧΨΪΫΆΈΉΊΰ</a:t>
            </a:r>
            <a:r>
              <a:rPr lang="en-US" sz="1200" b="1" dirty="0">
                <a:solidFill>
                  <a:schemeClr val="tx1"/>
                </a:solidFill>
                <a:latin typeface="+mn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 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0" u="sng" dirty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EricssonHilda</a:t>
            </a:r>
            <a:r>
              <a:rPr lang="en-US" sz="1200" b="0" u="sng" dirty="0">
                <a:solidFill>
                  <a:schemeClr val="tx1"/>
                </a:solidFill>
                <a:latin typeface="Ericsson Hilda ExtraBold" panose="00000900000000000000" pitchFamily="2" charset="0"/>
              </a:rPr>
              <a:t>(</a:t>
            </a:r>
            <a:r>
              <a:rPr lang="en-US" sz="1200" b="0" u="sng" dirty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ExtraBold</a:t>
            </a:r>
            <a:r>
              <a:rPr lang="en-US" sz="1200" b="0" u="sng" dirty="0">
                <a:solidFill>
                  <a:schemeClr val="tx1"/>
                </a:solidFill>
                <a:latin typeface="Ericsson Hilda ExtraBold" panose="00000900000000000000" pitchFamily="2" charset="0"/>
              </a:rPr>
              <a:t>):</a:t>
            </a:r>
            <a:r>
              <a:rPr lang="en-US" sz="1200" b="0" dirty="0">
                <a:solidFill>
                  <a:schemeClr val="tx1"/>
                </a:solidFill>
                <a:latin typeface="Ericsson Hilda ExtraBold" panose="00000900000000000000" pitchFamily="2" charset="0"/>
              </a:rPr>
              <a:t>!"#$%&amp;'()*+,./0123456789:;&lt;=&gt;?@ABCDEFGHIJKLMNOPQRSTUVWXYZ[\]^_`</a:t>
            </a:r>
            <a:r>
              <a:rPr lang="en-US" sz="1200" b="0" dirty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abcdefghijklmnopqrstuvwxyz</a:t>
            </a:r>
            <a:r>
              <a:rPr lang="en-US" sz="1200" b="0" dirty="0">
                <a:solidFill>
                  <a:schemeClr val="tx1"/>
                </a:solidFill>
                <a:latin typeface="Ericsson Hilda ExtraBold" panose="00000900000000000000" pitchFamily="2" charset="0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b="0" kern="1200" dirty="0">
                <a:solidFill>
                  <a:schemeClr val="tx1"/>
                </a:solidFill>
                <a:latin typeface="Ericsson Hilda ExtraBold" panose="00000900000000000000" pitchFamily="2" charset="0"/>
                <a:ea typeface="+mn-ea"/>
                <a:cs typeface="+mn-cs"/>
              </a:rPr>
              <a:t>Čč</a:t>
            </a:r>
            <a:r>
              <a:rPr lang="en-US" sz="1200" b="0" dirty="0">
                <a:solidFill>
                  <a:schemeClr val="tx1"/>
                </a:solidFill>
                <a:latin typeface="Ericsson Hilda ExtraBold" panose="00000900000000000000" pitchFamily="2" charset="0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b="0" dirty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ẀẁẃẄẅỲỳ</a:t>
            </a:r>
            <a:r>
              <a:rPr lang="en-US" sz="1200" b="0" dirty="0">
                <a:solidFill>
                  <a:schemeClr val="tx1"/>
                </a:solidFill>
                <a:latin typeface="Ericsson Hilda ExtraBold" panose="00000900000000000000" pitchFamily="2" charset="0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b="0" dirty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ﬁﬂΆΈΉΊΌΎΏΐΑΒΓΕΖΗΘΙΚΛΜΝΞΟΠΡΣΤΥΦΧΨΪΫΆΈΉΊΰ</a:t>
            </a:r>
            <a:r>
              <a:rPr lang="en-US" sz="1200" b="0" dirty="0">
                <a:solidFill>
                  <a:schemeClr val="tx1"/>
                </a:solidFill>
                <a:latin typeface="Ericsson Hilda ExtraBold" panose="00000900000000000000" pitchFamily="2" charset="0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200" b="1" dirty="0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1" dirty="0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2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69F42FFA-3DFB-4DB2-A942-F02200203C82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5F38C992-33EE-449A-80D8-6974DE00D8B5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1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869961-F931-4F1E-9FB3-8587EBA3F36F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D9DB7BA-3A2F-46BA-A617-2A049434CD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3088" y="476251"/>
            <a:ext cx="256032" cy="256032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203FD5EF-20DB-46AB-B412-DF9112353719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E5DA226C-A7C9-4D20-96DF-197344B91CFA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4474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1AA743F1-623E-4EC1-A073-DB55126D49FA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105219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Use this layout for document slides when you need space for a long heading and big content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2AD0284-E6BA-49D8-AB3F-D94DBB1D54F0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80E20D5B-EEF3-4232-9EB6-6CB0803265CA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333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Use this layout for presentations using short and crisp headings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DB8BC610-C1B0-4C6A-B5C2-80DA487CE5DE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9DE7072E-60D2-43FE-B432-41682C6ACEA7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3797230-5A6C-4718-8C90-CB9F2709B382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61F164E5-CE37-427B-9093-29114D58A6D7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6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481052" y="1846580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32814" y="1844674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84575" y="1846580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2C8570FA-FAA3-4EFA-A4F1-01C285AE39DE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3AE74D2E-4D7D-475E-A559-725B4DF04F0F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11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A55C34B4-681E-4FDA-A9BB-6BC31D94C8D6}"/>
              </a:ext>
            </a:extLst>
          </p:cNvPr>
          <p:cNvSpPr txBox="1"/>
          <p:nvPr userDrawn="1"/>
        </p:nvSpPr>
        <p:spPr>
          <a:xfrm>
            <a:off x="421638" y="6524625"/>
            <a:ext cx="3528210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ETHAMY Attila Mihály  |  2023-02-28  |  Ericsson Confidential  |  Page </a:t>
            </a:r>
            <a:fld id="{77F4DBA0-A233-48D4-973D-3F06E3B54791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7</a:t>
            </a: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83145CE-A2DE-4236-A4F9-8AE088671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5" y="1844674"/>
            <a:ext cx="11233150" cy="4392613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  <a:p>
            <a:pPr lvl="4"/>
            <a:r>
              <a:rPr lang="en-US" dirty="0"/>
              <a:t>Fifth level</a:t>
            </a:r>
            <a:endParaRPr lang="en-US"/>
          </a:p>
          <a:p>
            <a:pPr lvl="5"/>
            <a:r>
              <a:rPr lang="en-US" dirty="0"/>
              <a:t>6</a:t>
            </a:r>
            <a:endParaRPr lang="en-US"/>
          </a:p>
          <a:p>
            <a:pPr lvl="6"/>
            <a:r>
              <a:rPr lang="en-US" dirty="0"/>
              <a:t>7</a:t>
            </a:r>
            <a:endParaRPr lang="en-US"/>
          </a:p>
          <a:p>
            <a:pPr lvl="7"/>
            <a:r>
              <a:rPr lang="en-US" dirty="0"/>
              <a:t>8</a:t>
            </a:r>
            <a:endParaRPr lang="en-US"/>
          </a:p>
          <a:p>
            <a:pPr lvl="8"/>
            <a:r>
              <a:rPr lang="en-US" dirty="0"/>
              <a:t>9</a:t>
            </a:r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CFCA6C0-C300-46F3-8D05-D936BF801E7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493088" y="476251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09" r:id="rId3"/>
    <p:sldLayoutId id="2147483673" r:id="rId4"/>
    <p:sldLayoutId id="2147483706" r:id="rId5"/>
    <p:sldLayoutId id="2147483694" r:id="rId6"/>
    <p:sldLayoutId id="2147483675" r:id="rId7"/>
    <p:sldLayoutId id="2147483696" r:id="rId8"/>
    <p:sldLayoutId id="2147483678" r:id="rId9"/>
    <p:sldLayoutId id="2147483690" r:id="rId10"/>
    <p:sldLayoutId id="2147483681" r:id="rId11"/>
    <p:sldLayoutId id="2147483692" r:id="rId12"/>
    <p:sldLayoutId id="2147483705" r:id="rId13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265113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7305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–"/>
        <a:defRPr sz="2000" kern="1000" spc="-30">
          <a:solidFill>
            <a:schemeClr val="tx1"/>
          </a:solidFill>
          <a:latin typeface="+mn-lt"/>
        </a:defRPr>
      </a:lvl2pPr>
      <a:lvl3pPr marL="803275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3pPr>
      <a:lvl4pPr marL="1076325" indent="-27305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–"/>
        <a:defRPr sz="2000" kern="1000" spc="-30">
          <a:solidFill>
            <a:schemeClr val="tx1"/>
          </a:solidFill>
          <a:latin typeface="+mn-lt"/>
        </a:defRPr>
      </a:lvl4pPr>
      <a:lvl5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5pPr>
      <a:lvl6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6pPr>
      <a:lvl7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7pPr>
      <a:lvl8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8pPr>
      <a:lvl9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8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10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12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Drawing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15.xml"/><Relationship Id="rId1" Type="http://schemas.openxmlformats.org/officeDocument/2006/relationships/customXml" Target="../../customXml/item14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D5CE7D-CCF0-44B0-843A-8D46859C4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HR-SBO: Overlapping UE IP addresses for V-EASDF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A927E07-3624-45B8-934B-C229726CA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8DE8B4-7BAB-4C18-A0E5-01D3A11D37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EB691-17C6-4220-AA5E-2F3518AF8CC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229600" y="6264000"/>
            <a:ext cx="2515041" cy="262800"/>
          </a:xfrm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F70DC3-66C9-451C-917E-BA44956D1DB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811951" y="6264000"/>
            <a:ext cx="897503" cy="262800"/>
          </a:xfrm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23074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E8E8F9E-D1C4-4C6A-B250-14307A88601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S2-2302704 includes the proposed changes to KI#1 HR-SBO solution from SA2#155, with the following EN: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Editor’s note: It is FFS how to route the DNS traffic between the UE and the V-EASDF where multiple DNN networks with the same IP address range are deployed in different HPLMNs or in the same HPLMN</a:t>
            </a:r>
          </a:p>
          <a:p>
            <a:r>
              <a:rPr lang="en-US" dirty="0"/>
              <a:t>There have been 3 proposals to handle the issue:</a:t>
            </a:r>
          </a:p>
          <a:p>
            <a:pPr marL="722313" lvl="1" indent="-457200">
              <a:buFont typeface="+mj-lt"/>
              <a:buAutoNum type="alphaUcPeriod"/>
            </a:pPr>
            <a:r>
              <a:rPr lang="en-US" dirty="0"/>
              <a:t>Separate the local part of DN corresponding to the HPLMN DN (S2-2302771)</a:t>
            </a:r>
          </a:p>
          <a:p>
            <a:pPr marL="722313" lvl="1" indent="-457200">
              <a:buFont typeface="+mj-lt"/>
              <a:buAutoNum type="alphaUcPeriod"/>
            </a:pPr>
            <a:r>
              <a:rPr lang="en-US" dirty="0"/>
              <a:t>Apply N6 routing tunnel between the L-UPF and V-EASDF(S2-2302771)</a:t>
            </a:r>
          </a:p>
          <a:p>
            <a:pPr marL="722313" lvl="1" indent="-457200">
              <a:buFont typeface="+mj-lt"/>
              <a:buAutoNum type="alphaUcPeriod"/>
            </a:pPr>
            <a:r>
              <a:rPr lang="en-US" dirty="0"/>
              <a:t>Translate DNS query to unique IP address towards the V-EASDF (S2-2302335)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70995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6D82EC-811D-454E-9DFF-2EEC63AD50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A. Separate the local part of DN corresponding to the HPLMN DN</a:t>
            </a:r>
            <a:br>
              <a:rPr lang="en-US" dirty="0"/>
            </a:b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8B92FF-5F25-6FEE-0447-3DBBB13B46D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4514849"/>
            <a:ext cx="11233150" cy="17224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SMF selects different Local UPF based on the DNN, S-NSSAI, HPLMN ID and IP Domain</a:t>
            </a:r>
          </a:p>
          <a:p>
            <a:r>
              <a:rPr lang="en-US" dirty="0"/>
              <a:t>Impacts: </a:t>
            </a:r>
          </a:p>
          <a:p>
            <a:pPr lvl="1"/>
            <a:r>
              <a:rPr lang="en-US" dirty="0"/>
              <a:t>IP domain of HPLMN is not known by VPLMN </a:t>
            </a:r>
            <a:r>
              <a:rPr lang="en-US" dirty="0">
                <a:sym typeface="Wingdings" panose="05000000000000000000" pitchFamily="2" charset="2"/>
              </a:rPr>
              <a:t> solution is not complete</a:t>
            </a:r>
          </a:p>
          <a:p>
            <a:pPr lvl="1"/>
            <a:r>
              <a:rPr lang="en-US" dirty="0"/>
              <a:t>Multiple logical UPFs and V-EASDFs </a:t>
            </a:r>
            <a:r>
              <a:rPr lang="en-US" dirty="0">
                <a:sym typeface="Wingdings" panose="05000000000000000000" pitchFamily="2" charset="2"/>
              </a:rPr>
              <a:t>scalability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DNSContext</a:t>
            </a:r>
            <a:r>
              <a:rPr lang="en-US" dirty="0">
                <a:sym typeface="Wingdings" panose="05000000000000000000" pitchFamily="2" charset="2"/>
              </a:rPr>
              <a:t> Create/Update to create context w/out UE IP address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AC1D6A-7E21-D7A8-7042-8D5A19F67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7150" y="12096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34C2326-F898-CA6B-6D4F-4358BC9848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108526"/>
              </p:ext>
            </p:extLst>
          </p:nvPr>
        </p:nvGraphicFramePr>
        <p:xfrm>
          <a:off x="3867149" y="1209674"/>
          <a:ext cx="6829931" cy="2957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9639360" imgH="4160552" progId="Visio.Drawing.15">
                  <p:embed/>
                </p:oleObj>
              </mc:Choice>
              <mc:Fallback>
                <p:oleObj name="Visio" r:id="rId4" imgW="9639360" imgH="4160552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34C2326-F898-CA6B-6D4F-4358BC9848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49" y="1209674"/>
                        <a:ext cx="6829931" cy="2957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60420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AD5C6-092C-ACD7-A101-50FC339F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B. Apply N6 routing tunnel between the L-UPF and V-EASDF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1E020-6106-D824-01F3-763F39720C5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4066088"/>
            <a:ext cx="11233150" cy="231565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V-SMF makes a N6 routing tunnel between the Local UPF and the V-EASDF for routing DNS traffic between the UE and the V-EASDF</a:t>
            </a:r>
          </a:p>
          <a:p>
            <a:r>
              <a:rPr lang="en-US" dirty="0"/>
              <a:t>Impacts:</a:t>
            </a:r>
          </a:p>
          <a:p>
            <a:pPr lvl="1"/>
            <a:r>
              <a:rPr lang="en-US" dirty="0"/>
              <a:t>Support of tunnelling in V-EASDF</a:t>
            </a:r>
          </a:p>
          <a:p>
            <a:pPr lvl="1"/>
            <a:r>
              <a:rPr lang="en-US" dirty="0"/>
              <a:t>N6 routing on UPF</a:t>
            </a:r>
          </a:p>
          <a:p>
            <a:pPr lvl="1"/>
            <a:r>
              <a:rPr lang="en-US" dirty="0" err="1"/>
              <a:t>DNSContext</a:t>
            </a:r>
            <a:r>
              <a:rPr lang="en-US" dirty="0"/>
              <a:t> service: 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To create context w/out UE IP address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To configure tunnel info to EASDF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47A5ADC-514D-114E-9CE3-0885A10CE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8536" y="10437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81FB51E-C2F5-20DF-2B6D-EA43422F55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737199"/>
              </p:ext>
            </p:extLst>
          </p:nvPr>
        </p:nvGraphicFramePr>
        <p:xfrm>
          <a:off x="4028536" y="1121431"/>
          <a:ext cx="6115050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639360" imgH="4511029" progId="Visio.Drawing.15">
                  <p:embed/>
                </p:oleObj>
              </mc:Choice>
              <mc:Fallback>
                <p:oleObj name="Visio" r:id="rId2" imgW="9639360" imgH="4511029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381FB51E-C2F5-20DF-2B6D-EA43422F55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8536" y="1121431"/>
                        <a:ext cx="6115050" cy="286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747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AD5C6-092C-ACD7-A101-50FC339F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C. Translate DNS query to unique IP address towards the V-EASDF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1E020-6106-D824-01F3-763F39720C5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3989388"/>
            <a:ext cx="11233150" cy="23923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Local PSA UPF for the UE DNS traffic towards the V-EASDF translates the source UE IP address to a unique IP address towards the V-EASDF. Either V-SMF or Local PSA allocates the unique IP address</a:t>
            </a:r>
          </a:p>
          <a:p>
            <a:r>
              <a:rPr lang="en-US" dirty="0"/>
              <a:t>Impacts:</a:t>
            </a:r>
          </a:p>
          <a:p>
            <a:pPr lvl="1"/>
            <a:r>
              <a:rPr lang="en-US" dirty="0"/>
              <a:t>Source IP translator functionality in UPF</a:t>
            </a:r>
          </a:p>
          <a:p>
            <a:pPr lvl="1"/>
            <a:r>
              <a:rPr lang="en-US" dirty="0"/>
              <a:t>N4 for requesting IP translation </a:t>
            </a:r>
          </a:p>
          <a:p>
            <a:r>
              <a:rPr lang="en-US" dirty="0"/>
              <a:t>Notes: </a:t>
            </a:r>
          </a:p>
          <a:p>
            <a:pPr lvl="1"/>
            <a:r>
              <a:rPr lang="en-US" dirty="0"/>
              <a:t>Similar functionality already exists in the UPF for the translation of destination IP address</a:t>
            </a:r>
          </a:p>
          <a:p>
            <a:pPr lvl="1"/>
            <a:r>
              <a:rPr lang="en-US" dirty="0"/>
              <a:t>Translated IP address range need not be a public IP address range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8F0D9BA-F4E7-3AEF-0544-7AF32ABDF9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064624"/>
              </p:ext>
            </p:extLst>
          </p:nvPr>
        </p:nvGraphicFramePr>
        <p:xfrm>
          <a:off x="4029075" y="1119188"/>
          <a:ext cx="6115050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639300" imgH="4514850" progId="Visio.Drawing.15">
                  <p:embed/>
                </p:oleObj>
              </mc:Choice>
              <mc:Fallback>
                <p:oleObj name="Visio" r:id="rId2" imgW="9639300" imgH="4514850" progId="Visio.Drawing.15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8F0D9BA-F4E7-3AEF-0544-7AF32ABDF9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1119188"/>
                        <a:ext cx="6115050" cy="287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229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C7585-2A0C-FDE6-B1E8-F812BD37C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59493-149E-EF5F-C1E5-C158E743D15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All solutions have an impact on SMF</a:t>
            </a:r>
          </a:p>
          <a:p>
            <a:pPr marL="457200" indent="-457200">
              <a:buFont typeface="+mj-lt"/>
              <a:buAutoNum type="alphaUcPeriod"/>
            </a:pPr>
            <a:endParaRPr lang="en-US" dirty="0"/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Is not complete and does not scale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Impacts EASDF and N6 routing on UPF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Has minimal impact on the UPF</a:t>
            </a:r>
          </a:p>
        </p:txBody>
      </p:sp>
    </p:spTree>
    <p:extLst>
      <p:ext uri="{BB962C8B-B14F-4D97-AF65-F5344CB8AC3E}">
        <p14:creationId xmlns:p14="http://schemas.microsoft.com/office/powerpoint/2010/main" val="127735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6FF69E04-8523-4965-90ED-73D4F9BAE2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38392870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21">
  <a:themeElements>
    <a:clrScheme name="Ericsson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082F0"/>
      </a:hlink>
      <a:folHlink>
        <a:srgbClr val="040969"/>
      </a:folHlink>
    </a:clrScheme>
    <a:fontScheme name="Ericsson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180000" indent="-180000" algn="l">
          <a:spcBef>
            <a:spcPts val="800"/>
          </a:spcBef>
          <a:buFont typeface="Ericsson Hilda" panose="00000500000000000000" pitchFamily="2" charset="0"/>
          <a:buChar char="●"/>
          <a:defRPr dirty="0" err="1" smtClean="0">
            <a:solidFill>
              <a:srgbClr val="FFFFFF"/>
            </a:solidFill>
            <a:latin typeface="+mn-lt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/>
      <a:bodyPr vert="horz" wrap="square" lIns="72000" tIns="36000" rIns="72000" bIns="36000" rtlCol="0" anchor="t">
        <a:noAutofit/>
      </a:bodyPr>
      <a:lstStyle>
        <a:defPPr marL="180000" marR="0" indent="-180000" algn="l" defTabSz="914400" rtl="0" eaLnBrk="1" fontAlgn="base" latinLnBrk="0" hangingPunct="1">
          <a:lnSpc>
            <a:spcPct val="100000"/>
          </a:lnSpc>
          <a:spcBef>
            <a:spcPts val="8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●"/>
          <a:tabLst/>
          <a:defRPr kumimoji="0" sz="2000" b="0" i="0" u="none" strike="noStrike" kern="1000" cap="none" spc="-3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Ericsson Hilda"/>
            <a:ea typeface="+mn-ea"/>
            <a:cs typeface="+mn-cs"/>
          </a:defRPr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Primary Ericsson Blue 1">
      <a:srgbClr val="000082"/>
    </a:custClr>
    <a:custClr name="Primary Ericsson Blue 2">
      <a:srgbClr val="0050CA"/>
    </a:custClr>
    <a:custClr name="Primary Ericsson Blue">
      <a:srgbClr val="0082F0"/>
    </a:custClr>
    <a:custClr name="Primary Ericsson Blue 3">
      <a:srgbClr val="48A8FA"/>
    </a:custClr>
    <a:custClr name="Primary Ericsson Blue 4">
      <a:srgbClr val="85CCFF"/>
    </a:custClr>
    <a:custClr name="Secondary Ericsson Green">
      <a:srgbClr val="0FC373"/>
    </a:custClr>
    <a:custClr name="Secondary Ericsson Purple">
      <a:srgbClr val="AF78D2"/>
    </a:custClr>
    <a:custClr name="Secondary Ericsson Yellow">
      <a:srgbClr val="FAD22D"/>
    </a:custClr>
    <a:custClr name="Secondary Ericsson Orange">
      <a:srgbClr val="FF8C0A"/>
    </a:custClr>
    <a:custClr name="Secondary Ericsson Red">
      <a:srgbClr val="FF3232"/>
    </a:custClr>
    <a:custClr name="Secondary Ericsson Black">
      <a:srgbClr val="000000"/>
    </a:custClr>
    <a:custClr name="Secondary Ericsson Gray 1">
      <a:srgbClr val="242424"/>
    </a:custClr>
    <a:custClr name="Secondary Ericsson Gray 2">
      <a:srgbClr val="767676"/>
    </a:custClr>
    <a:custClr name="Secondary Ericsson Gray 3">
      <a:srgbClr val="A0A0A0"/>
    </a:custClr>
    <a:custClr name="Secondary Ericsson Gray 4">
      <a:srgbClr val="E0E0E0"/>
    </a:custClr>
    <a:custClr name="Secondary Ericsson Gray 5">
      <a:srgbClr val="F2F2F2"/>
    </a:custClr>
    <a:custClr name="Secondary Ericsson White">
      <a:srgbClr val="FFFFFF"/>
    </a:custClr>
  </a:custClrLst>
  <a:extLst>
    <a:ext uri="{05A4C25C-085E-4340-85A3-A5531E510DB2}">
      <thm15:themeFamily xmlns:thm15="http://schemas.microsoft.com/office/thememl/2012/main" name="PresentationTemplate2017.potx" id="{775AD81A-0AF6-45CB-889B-779F764C8091}" vid="{622262D2-9439-4A46-819E-379D679C1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rimary Ericsson Blue 1">
      <a:srgbClr val="000082"/>
    </a:custClr>
    <a:custClr name="Primary Ericsson Blue 2">
      <a:srgbClr val="0050CA"/>
    </a:custClr>
    <a:custClr name="Primary Ericsson Blue">
      <a:srgbClr val="0082F0"/>
    </a:custClr>
    <a:custClr name="Primary Ericsson Blue 3">
      <a:srgbClr val="48A8FA"/>
    </a:custClr>
    <a:custClr name="Primary Ericsson Blue 4">
      <a:srgbClr val="85CCFF"/>
    </a:custClr>
    <a:custClr name="Secondary Ericsson Green">
      <a:srgbClr val="0FC373"/>
    </a:custClr>
    <a:custClr name="Secondary Ericsson Purple">
      <a:srgbClr val="AF78D2"/>
    </a:custClr>
    <a:custClr name="Secondary Ericsson Yellow">
      <a:srgbClr val="FAD22D"/>
    </a:custClr>
    <a:custClr name="Secondary Ericsson Orange">
      <a:srgbClr val="FF8C0A"/>
    </a:custClr>
    <a:custClr name="Secondary Ericsson Red">
      <a:srgbClr val="FF3232"/>
    </a:custClr>
    <a:custClr name="Secondary Ericsson Black">
      <a:srgbClr val="000000"/>
    </a:custClr>
    <a:custClr name="Secondary Ericsson Gray 1">
      <a:srgbClr val="242424"/>
    </a:custClr>
    <a:custClr name="Secondary Ericsson Gray 2">
      <a:srgbClr val="767676"/>
    </a:custClr>
    <a:custClr name="Secondary Ericsson Gray 3">
      <a:srgbClr val="A0A0A0"/>
    </a:custClr>
    <a:custClr name="Secondary Ericsson Gray 4">
      <a:srgbClr val="E0E0E0"/>
    </a:custClr>
    <a:custClr name="Secondary Ericsson Gray 5">
      <a:srgbClr val="F2F2F2"/>
    </a:custClr>
    <a:custClr name="Secondary Ericsson 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rimary Ericsson Blue 1">
      <a:srgbClr val="000082"/>
    </a:custClr>
    <a:custClr name="Primary Ericsson Blue 2">
      <a:srgbClr val="0050CA"/>
    </a:custClr>
    <a:custClr name="Primary Ericsson Blue">
      <a:srgbClr val="0082F0"/>
    </a:custClr>
    <a:custClr name="Primary Ericsson Blue 3">
      <a:srgbClr val="48A8FA"/>
    </a:custClr>
    <a:custClr name="Primary Ericsson Blue 4">
      <a:srgbClr val="85CCFF"/>
    </a:custClr>
    <a:custClr name="Secondary Ericsson Green">
      <a:srgbClr val="0FC373"/>
    </a:custClr>
    <a:custClr name="Secondary Ericsson Purple">
      <a:srgbClr val="AF78D2"/>
    </a:custClr>
    <a:custClr name="Secondary Ericsson Yellow">
      <a:srgbClr val="FAD22D"/>
    </a:custClr>
    <a:custClr name="Secondary Ericsson Orange">
      <a:srgbClr val="FF8C0A"/>
    </a:custClr>
    <a:custClr name="Secondary Ericsson Red">
      <a:srgbClr val="FF3232"/>
    </a:custClr>
    <a:custClr name="Secondary Ericsson Black">
      <a:srgbClr val="000000"/>
    </a:custClr>
    <a:custClr name="Secondary Ericsson Gray 1">
      <a:srgbClr val="242424"/>
    </a:custClr>
    <a:custClr name="Secondary Ericsson Gray 2">
      <a:srgbClr val="767676"/>
    </a:custClr>
    <a:custClr name="Secondary Ericsson Gray 3">
      <a:srgbClr val="A0A0A0"/>
    </a:custClr>
    <a:custClr name="Secondary Ericsson Gray 4">
      <a:srgbClr val="E0E0E0"/>
    </a:custClr>
    <a:custClr name="Secondary Ericsson Gray 5">
      <a:srgbClr val="F2F2F2"/>
    </a:custClr>
    <a:custClr name="Secondary Ericsson 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12.xml><?xml version="1.0" encoding="utf-8"?>
<TemplafySlideFormConfiguration><![CDATA[{"formFields":[],"formDataEntries":[]}]]></TemplafySlideFormConfiguration>
</file>

<file path=customXml/item13.xml><?xml version="1.0" encoding="utf-8"?>
<TemplafySlideTemplateConfiguration><![CDATA[{"documentContentValidatorConfiguration":{"enableDocumentContentValidator":false,"documentContentValidatorVersion":0},"elementsMetadata":[],"slideId":"637661701761374253","enableDocumentContentUpdater":true,"version":"1.9"}]]></TemplafySlideTemplateConfiguration>
</file>

<file path=customXml/item14.xml><?xml version="1.0" encoding="utf-8"?>
<TemplafySlideTemplateConfiguration><![CDATA[{"documentContentValidatorConfiguration":{"enableDocumentContentValidator":false,"documentContentValidatorVersion":0},"elementsMetadata":[],"slideId":"637661701761374254","enableDocumentContentUpdater":true,"version":"1.9"}]]></TemplafySlideTemplateConfiguration>
</file>

<file path=customXml/item15.xml><?xml version="1.0" encoding="utf-8"?>
<TemplafySlideFormConfiguration><![CDATA[{"formFields":[],"formDataEntries":[]}]]></TemplafySlideFormConfiguration>
</file>

<file path=customXml/item2.xml><?xml version="1.0" encoding="utf-8"?>
<TemplafyFormConfiguration><![CDATA[{"formFields":[{"required":true,"placeholder":"","lines":0,"helpTexts":{"prefix":"","postfix":""},"spacing":{},"type":"textBox","name":"DocumentTitle","label":"Document Title","fullyQualifiedName":"DocumentTitle"},{"dataSource":"Confidentiality","displayColumn":"confidentiality","hideIfNoUserInteractionRequired":false,"distinct":true,"required":tru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hideIfNoUserInteractionRequired":false,"distinct":true,"required":false,"autoSelectFirstOption":false,"helpTexts":{"prefix":"","postfix":"If no external confidentiality class then please choose the blank value"},"spacing":{},"type":"dropDown","name":"ExternalConfidentialityLabel","label":"External Confidentiality label","fullyQualifiedName":"ExternalConfidentialityLabel"},{"column":"documentType","required":true,"placeholder":"","autoSelectFirstOption":false,"helpTexts":{"prefix":"","postfix":""},"spacing":{},"dataSource":"PowerPoint Document Type","type":"comboBox","name":"DocTypePresentation","label":"Document Type","fullyQualifiedName":"DocTypePresentation"},{"required":false,"placeholder":"","lines":0,"helpTexts":{"prefix":"","postfix":""},"spacing":{},"type":"textBox","name":"DocumentNumber","label":"Document Number","fullyQualifiedName":"DocumentNumber"},{"dataSource":"Language code","displayColumn":"showName","defaultValue":"1","hideIfNoUserInteractionRequired":false,"distinct":true,"required":false,"autoSelectFirstOption":false,"helpTexts":{"prefix":"","postfix":"The language code will be appended to the Document No."},"spacing":{},"type":"dropDown","name":"LanguageCode","label":"Language Code","fullyQualifiedName":"LanguageCode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helpTexts":{"prefix":"","postfix":""},"spacing":{},"type":"heading","name":"FooterVisibilityOptions","label":"Footer Visibility Options","fullyQualifiedName":"FooterVisibilityOptions"},{"dataSource":"PPT FooterVisibility","displayColumn":"templateType","defaultValue":"1","hideIfNoUserInteractionRequired":false,"distinct":true,"required":true,"autoSelectFirstOption":false,"helpTexts":{"prefix":"","postfix":""},"spacing":{},"type":"dropDown","name":"TemplateType","label":"Is this a document or presentation?","fullyQualifiedName":"TemplateType"},{"dataSource":"PPT FooterVisibility","displayColumn":"docTitle_label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DocTitle","label":"Show document title in footer?","fullyQualifiedName":"DocTitle"},{"dataSource":"PPT FooterVisibility","displayColumn":"totalPageNo_text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TotalPageNo","label":"Page numbering","fullyQualifiedName":"TotalPageNo"},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Checked","label":"Checked","fullyQualifiedName":"Checked"},{"required":false,"placeholder":"","lines":0,"helpTexts":{"prefix":"","postfix":""},"spacing":{},"type":"textBox","name":"Reference","label":"Reference","fullyQualifiedName":"Reference"},{"required":false,"placeholder":"","lines":0,"helpTexts":{"prefix":"","postfix":""},"spacing":{},"type":"textBox","name":"Keywords","label":"Keywords","fullyQualifiedName":"Keywords"}],"formDataEntries":[{"name":"DocumentTitle","value":"qVJBE+LLYknTb6tjcJnkEzwQ9oVQmfQUnx88jEZaf5w="},{"name":"ConfidentialityClass","value":"PxVEvJY8nE7m/hY9622Sng=="},{"name":"ExternalConfidentialityLabel","value":"cT/FOwTWaPknrhRlNMh4SQ=="},{"name":"DocTypePresentation","value":"QqwTzFuJcmfhiZLOoHSrmqZqoSVvHu1TgFtJFzuRGak="},{"name":"LanguageCode","value":"5wlu7ZdPxHQj1W0w+yTNSg=="},{"name":"Date","value":"cklAkLO+ZE7pAe1EdHKkHw=="},{"name":"TemplateType","value":"5wlu7ZdPxHQj1W0w+yTNSg=="},{"name":"DocTitle","value":"5wlu7ZdPxHQj1W0w+yTNSg=="},{"name":"TotalPageNo","value":"5wlu7ZdPxHQj1W0w+yTNSg=="},{"name":"Prepared","value":"YBuS3osw+c80byGbfkKqixBhlkr3MbyrjV97IqUEStM="}]}]]></TemplafyFormConfiguration>
</file>

<file path=customXml/item3.xml><?xml version="1.0" encoding="utf-8"?>
<TemplafySlideTemplateConfiguration><![CDATA[{"elementsMetadata":[],"documentContentValidatorConfiguration":{"enableDocumentContentValidator":false,"documentContentValidatorVersion":0},"slideId":"637027476704980324","enableDocumentContentUpdater":true,"version":"1.9"}]]></TemplafySlideTemplateConfiguratio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8661F604A9A64C9627B875CBEE0D49" ma:contentTypeVersion="15" ma:contentTypeDescription="Create a new document." ma:contentTypeScope="" ma:versionID="a479c757ef17ea2b01d6697cee2b70c6">
  <xsd:schema xmlns:xsd="http://www.w3.org/2001/XMLSchema" xmlns:xs="http://www.w3.org/2001/XMLSchema" xmlns:p="http://schemas.microsoft.com/office/2006/metadata/properties" xmlns:ns3="92e1255f-bb7b-4dc9-b051-584cc104eb44" xmlns:ns4="a6550eff-0fc9-443f-8e77-72cbcf778382" targetNamespace="http://schemas.microsoft.com/office/2006/metadata/properties" ma:root="true" ma:fieldsID="08df2d0f55032e4052d032aa8ec7ed1f" ns3:_="" ns4:_="">
    <xsd:import namespace="92e1255f-bb7b-4dc9-b051-584cc104eb44"/>
    <xsd:import namespace="a6550eff-0fc9-443f-8e77-72cbcf77838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1255f-bb7b-4dc9-b051-584cc104eb4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50eff-0fc9-443f-8e77-72cbcf7783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TemplafyTemplateConfiguration><![CDATA[{"elementsMetadata":[],"transformationConfigurations":[{"language":"{{DocumentLanguage}}","disableUpdates":false,"type":"proofingLanguage"},{"propertyName":"FooterText","propertyValue":"true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 {{Form.LanguageCode.LanguageCode}}","disableUpdates":false,"type":"customDocumentProperty"},{"propertyName":"Checked","propertyValue":"{{Form.Checked}}","disableUpdates":false,"type":"customDocumentProperty"},{"propertyName":"Date","propertyValue":"{{Form.Date}}","disableUpdates":false,"type":"customDocumentProperty"},{"propertyName":"Reference","propertyValue":"{{Form.Reference}}","disableUpdates":false,"type":"customDocumentProperty"},{"propertyName":"Title","propertyValue":"{{Form.DocumentTitle}}","disableUpdates":false,"type":"customDocumentProperty"},{"propertyName":"Keyword","propertyValue":"{{Form.Keywords}}","disableUpdates":false,"type":"customDocumentProperty"},{"propertyName":"DocumentType","propertyValue":"Presentation2011","disableUpdates":false,"type":"customDocumentProperty"},{"propertyName":"Language","propertyValue":"EnglishUS","disableUpdates":false,"type":"customDocumentProperty"},{"propertyName":"TemplateID","propertyValue":"FALSE","disableUpdates":false,"type":"customDocumentProperty"},{"propertyName":"ConfCtrl","propertyValue":"FALSE","disableUpdates":false,"type":"customDocumentProperty"},{"propertyName":"title","propertyValue":"{{Form.DocumentTitle}}","disableUpdates":false,"type":"documentProperty"},{"propertyName":"keywords","propertyValue":"{{Form.Keywords}}","disableUpdates":false,"type":"documentProperty"},{"propertyName":"creator","propertyValue":"{{Form.Prepared}}","disableUpdates":false,"type":"documentProperty"},{"propertyName":"DocTitle","propertyValue":"{{Form.DocTitle.DocTitle}}","disableUpdates":false,"type":"customDocumentProperty"},{"propertyName":"IsDocument","propertyValue":"{{Form.TemplateType.IsDocument}}","disableUpdates":false,"type":"customDocumentProperty"},{"propertyName":"IsPresentation","propertyValue":"{{Form.TemplateType.IsPresentation}}","disableUpdates":false,"type":"customDocumentProperty"},{"propertyName":"company","propertyValue":"Ericsson","disableUpdates":false,"type":"documentProperty"},{"propertyName":"PageNumberVisible","propertyValue":"{{Form.TotalPageNo.TotalPageNo_value}}","disableUpdates":false,"type":"customDocumentProperty"},{"propertyName":"Revision","propertyValue":"{{Form.Revision}}","disableUpdates":false,"type":"customDocumentProperty"},{"propertyName":"DocType","propertyValue":"{{Form.DocTypePresentation}}","disableUpdates":false,"type":"customDocumentProperty"},{"propertyName":"TemplateVersion","propertyValue":"R2A","disableUpdates":false,"type":"customDocumentProperty"},{"propertyName":"PackageNo","propertyValue":"LXA 119 603","disableUpdates":false,"type":"customDocumentProperty"},{"propertyName":"PackageVersion","propertyValue":"R6B","disableUpdates":false,"type":"customDocumentProperty"},{"propertyName":"TemplateName","propertyValue":"CXC 173 2731/1","disableUpdates":false,"type":"customDocumentProperty"},{"propertyName":"DocName","propertyValue":" ","disableUpdates":false,"type":"customDocumentProperty"},{"propertyName":"description","propertyValue":"{{Form.DocumentNumber}} {{Form.LanguageCode.LanguageCode}}\nRev {{Form.Revision}}","disableUpdates":false,"type":"documentProperty"}],"templateName":"","templateDescription":"","enableDocumentContentUpdater":true,"version":"1.9"}]]></TemplafyTemplate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TemplateConfiguration><![CDATA[{"documentContentValidatorConfiguration":{"enableDocumentContentValidator":false,"documentContentValidatorVersion":0},"elementsMetadata":[],"slideId":"637661701760905467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56F2EE69-0CCA-4F48-BE22-EC4A886C57A7}">
  <ds:schemaRefs>
    <ds:schemaRef ds:uri="http://purl.org/dc/dcmitype/"/>
    <ds:schemaRef ds:uri="http://www.w3.org/XML/1998/namespace"/>
    <ds:schemaRef ds:uri="92e1255f-bb7b-4dc9-b051-584cc104eb44"/>
    <ds:schemaRef ds:uri="http://schemas.microsoft.com/office/2006/documentManagement/types"/>
    <ds:schemaRef ds:uri="http://purl.org/dc/terms/"/>
    <ds:schemaRef ds:uri="a6550eff-0fc9-443f-8e77-72cbcf778382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10.xml><?xml version="1.0" encoding="utf-8"?>
<ds:datastoreItem xmlns:ds="http://schemas.openxmlformats.org/officeDocument/2006/customXml" ds:itemID="{822D38AD-8010-4CD3-BD6B-117CB8DF70A4}">
  <ds:schemaRefs/>
</ds:datastoreItem>
</file>

<file path=customXml/itemProps11.xml><?xml version="1.0" encoding="utf-8"?>
<ds:datastoreItem xmlns:ds="http://schemas.openxmlformats.org/officeDocument/2006/customXml" ds:itemID="{683FEB75-8CFA-449C-A6B1-B1E4A86A58A1}">
  <ds:schemaRefs/>
</ds:datastoreItem>
</file>

<file path=customXml/itemProps12.xml><?xml version="1.0" encoding="utf-8"?>
<ds:datastoreItem xmlns:ds="http://schemas.openxmlformats.org/officeDocument/2006/customXml" ds:itemID="{847502A6-7CBE-43AF-BDF6-4D4423521D8C}">
  <ds:schemaRefs/>
</ds:datastoreItem>
</file>

<file path=customXml/itemProps13.xml><?xml version="1.0" encoding="utf-8"?>
<ds:datastoreItem xmlns:ds="http://schemas.openxmlformats.org/officeDocument/2006/customXml" ds:itemID="{03AF3FDC-ACD1-46F3-A43E-782322DF9816}">
  <ds:schemaRefs/>
</ds:datastoreItem>
</file>

<file path=customXml/itemProps14.xml><?xml version="1.0" encoding="utf-8"?>
<ds:datastoreItem xmlns:ds="http://schemas.openxmlformats.org/officeDocument/2006/customXml" ds:itemID="{1CE36EA9-2186-4EB1-871A-8AE59C2A13BB}">
  <ds:schemaRefs/>
</ds:datastoreItem>
</file>

<file path=customXml/itemProps15.xml><?xml version="1.0" encoding="utf-8"?>
<ds:datastoreItem xmlns:ds="http://schemas.openxmlformats.org/officeDocument/2006/customXml" ds:itemID="{58CC0B31-82B9-497A-9A2E-F3F72D0BBDAD}">
  <ds:schemaRefs/>
</ds:datastoreItem>
</file>

<file path=customXml/itemProps2.xml><?xml version="1.0" encoding="utf-8"?>
<ds:datastoreItem xmlns:ds="http://schemas.openxmlformats.org/officeDocument/2006/customXml" ds:itemID="{D92C3DF5-A179-4E2D-BD20-07044B39171F}">
  <ds:schemaRefs/>
</ds:datastoreItem>
</file>

<file path=customXml/itemProps3.xml><?xml version="1.0" encoding="utf-8"?>
<ds:datastoreItem xmlns:ds="http://schemas.openxmlformats.org/officeDocument/2006/customXml" ds:itemID="{C09F197C-6A49-47D0-B877-F88807989676}">
  <ds:schemaRefs/>
</ds:datastoreItem>
</file>

<file path=customXml/itemProps4.xml><?xml version="1.0" encoding="utf-8"?>
<ds:datastoreItem xmlns:ds="http://schemas.openxmlformats.org/officeDocument/2006/customXml" ds:itemID="{A2258578-4028-422E-A2BB-56A6BD2305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1255f-bb7b-4dc9-b051-584cc104eb44"/>
    <ds:schemaRef ds:uri="a6550eff-0fc9-443f-8e77-72cbcf7783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7958A4E-FAB1-42E4-B6B5-29B01F63F87B}">
  <ds:schemaRefs/>
</ds:datastoreItem>
</file>

<file path=customXml/itemProps6.xml><?xml version="1.0" encoding="utf-8"?>
<ds:datastoreItem xmlns:ds="http://schemas.openxmlformats.org/officeDocument/2006/customXml" ds:itemID="{B9AEDDE3-EA02-4A8F-B8F8-0606A0AA45FC}">
  <ds:schemaRefs/>
</ds:datastoreItem>
</file>

<file path=customXml/itemProps7.xml><?xml version="1.0" encoding="utf-8"?>
<ds:datastoreItem xmlns:ds="http://schemas.openxmlformats.org/officeDocument/2006/customXml" ds:itemID="{F5A7E41D-6E7F-4B05-AFAB-F540BD4C068B}">
  <ds:schemaRefs>
    <ds:schemaRef ds:uri="http://schemas.microsoft.com/sharepoint/v3/contenttype/forms"/>
  </ds:schemaRefs>
</ds:datastoreItem>
</file>

<file path=customXml/itemProps8.xml><?xml version="1.0" encoding="utf-8"?>
<ds:datastoreItem xmlns:ds="http://schemas.openxmlformats.org/officeDocument/2006/customXml" ds:itemID="{32BA7684-6BE4-4F73-B22E-30934AB379B8}">
  <ds:schemaRefs/>
</ds:datastoreItem>
</file>

<file path=customXml/itemProps9.xml><?xml version="1.0" encoding="utf-8"?>
<ds:datastoreItem xmlns:ds="http://schemas.openxmlformats.org/officeDocument/2006/customXml" ds:itemID="{72516535-7702-46AF-9B1F-8623A67A824E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2443</TotalTime>
  <Words>439</Words>
  <Application>Microsoft Office PowerPoint</Application>
  <PresentationFormat>Widescreen</PresentationFormat>
  <Paragraphs>45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Ericsson Technical Icons</vt:lpstr>
      <vt:lpstr>Arial</vt:lpstr>
      <vt:lpstr>Ericsson Hilda ExtraLight</vt:lpstr>
      <vt:lpstr>Ericsson Hilda ExtraBold</vt:lpstr>
      <vt:lpstr>Ericsson Hilda Light</vt:lpstr>
      <vt:lpstr>Ericsson Hilda</vt:lpstr>
      <vt:lpstr>PresentationTemplate2021</vt:lpstr>
      <vt:lpstr>Visio</vt:lpstr>
      <vt:lpstr>HR-SBO: Overlapping UE IP addresses for V-EASDF</vt:lpstr>
      <vt:lpstr>Background</vt:lpstr>
      <vt:lpstr>A. Separate the local part of DN corresponding to the HPLMN DN </vt:lpstr>
      <vt:lpstr>B. Apply N6 routing tunnel between the L-UPF and V-EASDF </vt:lpstr>
      <vt:lpstr>C. Translate DNS query to unique IP address towards the V-EASDF </vt:lpstr>
      <vt:lpstr>Evaluation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Overlapping IP addresses</dc:title>
  <dc:creator>ETHAMY Attila Mihály</dc:creator>
  <cp:keywords/>
  <dc:description>Rev</dc:description>
  <cp:lastModifiedBy>Magnus Olsson M</cp:lastModifiedBy>
  <cp:revision>144</cp:revision>
  <dcterms:created xsi:type="dcterms:W3CDTF">2019-04-23T15:12:54Z</dcterms:created>
  <dcterms:modified xsi:type="dcterms:W3CDTF">2023-04-04T10:29:15Z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Category">
    <vt:lpwstr> </vt:lpwstr>
  </property>
  <property fmtid="{D5CDD505-2E9C-101B-9397-08002B2CF9AE}" pid="3" name="TemplateIdentity">
    <vt:lpwstr> </vt:lpwstr>
  </property>
  <property fmtid="{D5CDD505-2E9C-101B-9397-08002B2CF9AE}" pid="4" name="DocName">
    <vt:lpwstr> </vt:lpwstr>
  </property>
  <property fmtid="{D5CDD505-2E9C-101B-9397-08002B2CF9AE}" pid="5" name="ContentTypeId">
    <vt:lpwstr>0x0101002C8661F604A9A64C9627B875CBEE0D49</vt:lpwstr>
  </property>
  <property fmtid="{D5CDD505-2E9C-101B-9397-08002B2CF9AE}" pid="6" name="DocumentDataTemplate">
    <vt:lpwstr>true</vt:lpwstr>
  </property>
  <property fmtid="{D5CDD505-2E9C-101B-9397-08002B2CF9AE}" pid="7" name="BSubject">
    <vt:lpwstr> </vt:lpwstr>
  </property>
  <property fmtid="{D5CDD505-2E9C-101B-9397-08002B2CF9AE}" pid="8" name="TemplafyTimeStamp">
    <vt:lpwstr>2021-09-22T11:18:46.6132967Z</vt:lpwstr>
  </property>
  <property fmtid="{D5CDD505-2E9C-101B-9397-08002B2CF9AE}" pid="9" name="TemplafyTenantId">
    <vt:lpwstr>ericsson</vt:lpwstr>
  </property>
  <property fmtid="{D5CDD505-2E9C-101B-9397-08002B2CF9AE}" pid="10" name="TemplafyTemplateId">
    <vt:lpwstr>637661677935531027</vt:lpwstr>
  </property>
  <property fmtid="{D5CDD505-2E9C-101B-9397-08002B2CF9AE}" pid="11" name="TemplafyUserProfileId">
    <vt:lpwstr>637104491862650010</vt:lpwstr>
  </property>
  <property fmtid="{D5CDD505-2E9C-101B-9397-08002B2CF9AE}" pid="12" name="TemplafyLanguageCode">
    <vt:lpwstr>en-US</vt:lpwstr>
  </property>
  <property fmtid="{D5CDD505-2E9C-101B-9397-08002B2CF9AE}" pid="13" name="FooterText">
    <vt:lpwstr>true</vt:lpwstr>
  </property>
  <property fmtid="{D5CDD505-2E9C-101B-9397-08002B2CF9AE}" pid="14" name="SecurityClass">
    <vt:lpwstr>Ericsson Confidential</vt:lpwstr>
  </property>
  <property fmtid="{D5CDD505-2E9C-101B-9397-08002B2CF9AE}" pid="15" name="ExtConf">
    <vt:lpwstr>Commercial in Confidence</vt:lpwstr>
  </property>
  <property fmtid="{D5CDD505-2E9C-101B-9397-08002B2CF9AE}" pid="16" name="Prepared">
    <vt:lpwstr>ETHAMY Attila Mihály</vt:lpwstr>
  </property>
  <property fmtid="{D5CDD505-2E9C-101B-9397-08002B2CF9AE}" pid="17" name="ApprovedBy">
    <vt:lpwstr/>
  </property>
  <property fmtid="{D5CDD505-2E9C-101B-9397-08002B2CF9AE}" pid="18" name="DocNo">
    <vt:lpwstr> </vt:lpwstr>
  </property>
  <property fmtid="{D5CDD505-2E9C-101B-9397-08002B2CF9AE}" pid="19" name="Checked">
    <vt:lpwstr/>
  </property>
  <property fmtid="{D5CDD505-2E9C-101B-9397-08002B2CF9AE}" pid="20" name="Date">
    <vt:lpwstr>2023-02-28</vt:lpwstr>
  </property>
  <property fmtid="{D5CDD505-2E9C-101B-9397-08002B2CF9AE}" pid="21" name="Reference">
    <vt:lpwstr/>
  </property>
  <property fmtid="{D5CDD505-2E9C-101B-9397-08002B2CF9AE}" pid="22" name="Title">
    <vt:lpwstr>Overlapping IP addresses</vt:lpwstr>
  </property>
  <property fmtid="{D5CDD505-2E9C-101B-9397-08002B2CF9AE}" pid="23" name="Keyword">
    <vt:lpwstr/>
  </property>
  <property fmtid="{D5CDD505-2E9C-101B-9397-08002B2CF9AE}" pid="24" name="DocumentType">
    <vt:lpwstr>Presentation2011</vt:lpwstr>
  </property>
  <property fmtid="{D5CDD505-2E9C-101B-9397-08002B2CF9AE}" pid="25" name="Language">
    <vt:lpwstr>EnglishUS</vt:lpwstr>
  </property>
  <property fmtid="{D5CDD505-2E9C-101B-9397-08002B2CF9AE}" pid="26" name="TemplateID">
    <vt:lpwstr>FALSE</vt:lpwstr>
  </property>
  <property fmtid="{D5CDD505-2E9C-101B-9397-08002B2CF9AE}" pid="27" name="ConfCtrl">
    <vt:lpwstr>FALSE</vt:lpwstr>
  </property>
  <property fmtid="{D5CDD505-2E9C-101B-9397-08002B2CF9AE}" pid="28" name="DocTitle">
    <vt:lpwstr>false</vt:lpwstr>
  </property>
  <property fmtid="{D5CDD505-2E9C-101B-9397-08002B2CF9AE}" pid="29" name="IsDocument">
    <vt:lpwstr>true</vt:lpwstr>
  </property>
  <property fmtid="{D5CDD505-2E9C-101B-9397-08002B2CF9AE}" pid="30" name="IsPresentation">
    <vt:lpwstr>false</vt:lpwstr>
  </property>
  <property fmtid="{D5CDD505-2E9C-101B-9397-08002B2CF9AE}" pid="31" name="PageNumberVisible">
    <vt:lpwstr>PageXY</vt:lpwstr>
  </property>
  <property fmtid="{D5CDD505-2E9C-101B-9397-08002B2CF9AE}" pid="32" name="Revision">
    <vt:lpwstr/>
  </property>
  <property fmtid="{D5CDD505-2E9C-101B-9397-08002B2CF9AE}" pid="33" name="DocType">
    <vt:lpwstr>Technical Solution Description</vt:lpwstr>
  </property>
  <property fmtid="{D5CDD505-2E9C-101B-9397-08002B2CF9AE}" pid="34" name="TemplateVersion">
    <vt:lpwstr>R2A</vt:lpwstr>
  </property>
  <property fmtid="{D5CDD505-2E9C-101B-9397-08002B2CF9AE}" pid="35" name="PackageNo">
    <vt:lpwstr>LXA 119 603</vt:lpwstr>
  </property>
  <property fmtid="{D5CDD505-2E9C-101B-9397-08002B2CF9AE}" pid="36" name="PackageVersion">
    <vt:lpwstr>R6B</vt:lpwstr>
  </property>
  <property fmtid="{D5CDD505-2E9C-101B-9397-08002B2CF9AE}" pid="37" name="TemplateName">
    <vt:lpwstr>CXC 173 2731/1</vt:lpwstr>
  </property>
</Properties>
</file>