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3" r:id="rId6"/>
    <p:sldId id="262" r:id="rId7"/>
    <p:sldId id="259" r:id="rId8"/>
    <p:sldId id="260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91" y="54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5F446-F09B-435C-A09E-96AB53A7BD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72255F-0049-4778-9C57-AD9CEBE9D9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548E6-77B6-42F3-B102-6191953CA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04/04/2023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EC662-B7AE-4DEB-8E53-929C28BC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014FA6-10C3-4993-9914-3F581AB9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61287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87143-4690-45B3-B717-BF6A3EA4E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3BFA05-6EA3-4259-BC00-C71FE8E374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8EFACA-494D-4385-9A97-71703205E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04/04/2023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E88D8A-889D-4EE3-AC8E-CD015FA95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D51AEE-A898-4E35-8285-24077D09F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72750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66EFF0-3AAC-4A55-9814-8DF35B51AE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CB408B-7522-4CDA-B401-00FC5F279B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4577C-5A89-4FAC-A9D3-9D56ADD1B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04/04/2023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DE33E-B370-4FB0-95B4-DD64D52DF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577DD4-0F05-4B42-A7B1-54F20CC44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46893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84324-43F7-489D-A123-00B227729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5615A-522F-4A33-8894-1CFF0E0F0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98144-5E65-4518-B56F-F4D1EA77F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04/04/2023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00EA58-95E8-4CA9-86E6-2A290E1CD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A54880-1398-4F92-9E52-FB1C6A296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35715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5B27D-12B1-4CDB-8624-0359A2D84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545C05-2D31-44A5-8DDE-939C6432FD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62578-258D-4172-A96F-3139A13CF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04/04/2023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8C43A-FF11-4ADA-872B-C4496C362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2C666-85A9-43B2-8007-192EDA849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90245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393F1-AF3D-43B6-8DC4-8B4CCBFCA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B2A7C-2872-44F4-B33B-3480D3E0F3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7CFBB6-0046-40DE-8DCD-802D2F93CA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F6DD35-9D78-41AE-AED7-06B291C38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04/04/2023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494D71-B706-4AA1-A50C-FA5A61F14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673236-297B-4674-86C1-99FFFD3A6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92133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3D492-D3F6-4410-AF41-A775248FD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34775E-052D-49DB-9581-3AEA231806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47CED1-8F11-4A25-BBF2-8A3C72F6A0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1DE031-A233-4E54-B2D2-4C31BB8E76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51945A-7AC4-4E49-8C00-39C58C1E35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556077-93B6-4CE6-9064-A8BAA71DB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04/04/2023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9EFAC7-1812-49AD-9E52-9048305E1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DBAC0F-9A01-4C30-858E-8985D2D91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003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5DD5D-35FC-4F9B-9D0A-90A5C26FF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AC569F-B7BB-4CE7-8608-99BA6F5E1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04/04/2023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E3DF22-B0A8-4C2E-AC2D-93567F573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6B06CC-62F6-446B-AC41-960C3C371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54761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8465B9-9F58-4E06-8764-AE42781A7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04/04/2023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157845-42E9-47DE-85D4-7EAAD6056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2E757A-88ED-4057-A074-25B2A85FE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67234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1E15E-5563-431C-8FB4-CCAA33FD5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B3495-5C13-47E9-A042-AD2BAAACD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B0699A-7934-4A27-A895-78BADEDF5E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4C6932-BFDB-4750-B3E0-9154FD007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04/04/2023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1D452C-1FCB-49B0-9ED1-C18FE906F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1B2A08-D5C1-49B9-A4D7-E22D423EE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3451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7FBC6-F490-4743-9D41-2A393C45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32E37B-A3E2-4631-8F89-24541CA185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564467-1EEE-4C4B-91B9-E6AC3A30AD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07B6D6-1A92-4918-B111-477C3FACB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D690-DC09-4C19-9F32-770FCA06EB90}" type="datetimeFigureOut">
              <a:rPr lang="en-IE" smtClean="0"/>
              <a:t>04/04/2023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50CA8C-37F3-4B91-B5BA-CBC20D869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34A0C4-F70B-4232-BACA-8613B863A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16980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5E5165-0133-4F41-A1E8-44D5D2813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6FDF9E-C683-4946-B118-6BA82BABC5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E3FF3-1BA3-4F47-9B47-DB61644164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4D690-DC09-4C19-9F32-770FCA06EB90}" type="datetimeFigureOut">
              <a:rPr lang="en-IE" smtClean="0"/>
              <a:t>04/04/2023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02467-505E-4342-B6C8-0D4539E26D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15FDFE-1CB1-471D-81B2-C0D7DCB291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D3765-0BB3-4FAE-A478-2E068AE6CB9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6437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172FE-59B9-4DB2-80BE-E0374D06DA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/>
              <a:t>Edge Ph2 CC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549C0F-8512-4900-971B-3E727396A6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/>
              <a:t>04/04/2023</a:t>
            </a:r>
          </a:p>
          <a:p>
            <a:endParaRPr lang="en-IE" dirty="0"/>
          </a:p>
          <a:p>
            <a:r>
              <a:rPr lang="en-IE" dirty="0"/>
              <a:t>Patrice Hédé, rapporteur</a:t>
            </a:r>
          </a:p>
        </p:txBody>
      </p:sp>
    </p:spTree>
    <p:extLst>
      <p:ext uri="{BB962C8B-B14F-4D97-AF65-F5344CB8AC3E}">
        <p14:creationId xmlns:p14="http://schemas.microsoft.com/office/powerpoint/2010/main" val="219689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20C65-E997-463B-B8A0-A2086A5C4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2945-C16E-43E4-AFE7-E13297517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KI#1:</a:t>
            </a:r>
          </a:p>
          <a:p>
            <a:pPr lvl="1"/>
            <a:r>
              <a:rPr lang="en-US" dirty="0"/>
              <a:t>discussing the resolution of the remaining contentious points (ENs)</a:t>
            </a:r>
          </a:p>
          <a:p>
            <a:pPr lvl="1"/>
            <a:r>
              <a:rPr lang="en-US" dirty="0"/>
              <a:t>having a quick discussion on the topics of KI#1 that could not be handled (EACI/Relocation)</a:t>
            </a:r>
          </a:p>
          <a:p>
            <a:r>
              <a:rPr lang="en-US" dirty="0"/>
              <a:t>KI#4:</a:t>
            </a:r>
          </a:p>
          <a:p>
            <a:pPr lvl="1"/>
            <a:r>
              <a:rPr lang="en-US" dirty="0"/>
              <a:t>discussing the resolution of the remaining contentious points (ENs)</a:t>
            </a:r>
          </a:p>
          <a:p>
            <a:r>
              <a:rPr lang="en-US" dirty="0"/>
              <a:t>KI#7:</a:t>
            </a:r>
          </a:p>
          <a:p>
            <a:pPr lvl="1"/>
            <a:r>
              <a:rPr lang="en-US" dirty="0"/>
              <a:t>verifying that the remaining open point can be resolved (EN)</a:t>
            </a:r>
          </a:p>
          <a:p>
            <a:pPr lvl="1"/>
            <a:endParaRPr lang="en-US" dirty="0"/>
          </a:p>
          <a:p>
            <a:pPr lvl="1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7625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20C65-E997-463B-B8A0-A2086A5C4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KI#1/1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2945-C16E-43E4-AFE7-E13297517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3534"/>
            <a:ext cx="10515600" cy="5594465"/>
          </a:xfrm>
        </p:spPr>
        <p:txBody>
          <a:bodyPr/>
          <a:lstStyle/>
          <a:p>
            <a:r>
              <a:rPr lang="en-US" dirty="0"/>
              <a:t>AF Influence</a:t>
            </a:r>
          </a:p>
          <a:p>
            <a:pPr lvl="1"/>
            <a:r>
              <a:rPr lang="en-US" dirty="0"/>
              <a:t>23.502§4.3.6.2</a:t>
            </a:r>
          </a:p>
          <a:p>
            <a:pPr lvl="2"/>
            <a:r>
              <a:rPr lang="en-US" dirty="0"/>
              <a:t>EN: For HR-SBO case, whether the AF influence procedure in VPLMN should inform HPLMN is FFS. (3702)</a:t>
            </a:r>
          </a:p>
          <a:p>
            <a:r>
              <a:rPr lang="en-IE" dirty="0"/>
              <a:t>DNS traffic</a:t>
            </a:r>
          </a:p>
          <a:p>
            <a:pPr lvl="1"/>
            <a:r>
              <a:rPr lang="en-US" dirty="0"/>
              <a:t>23.548§6.7.2.2: PDU Session for supporting HR-SBO in VPLMN</a:t>
            </a:r>
          </a:p>
          <a:p>
            <a:pPr lvl="2"/>
            <a:r>
              <a:rPr lang="en-US" dirty="0"/>
              <a:t>"</a:t>
            </a:r>
            <a:r>
              <a:rPr lang="en-US" dirty="0" err="1"/>
              <a:t>EN:It</a:t>
            </a:r>
            <a:r>
              <a:rPr lang="en-US" dirty="0"/>
              <a:t> is FFS how to route the DNS traffic between the UE and the V-EASDF where multiple DNN networks with the same IP address range are deployed in different HPLMNs or in the same HPLMN"  (3704)</a:t>
            </a:r>
          </a:p>
          <a:p>
            <a:pPr lvl="2"/>
            <a:r>
              <a:rPr lang="en-US" dirty="0"/>
              <a:t>"EN: It is FFS if and how DNS with security (</a:t>
            </a:r>
            <a:r>
              <a:rPr lang="en-US" dirty="0" err="1"/>
              <a:t>i.e</a:t>
            </a:r>
            <a:r>
              <a:rPr lang="en-US" dirty="0"/>
              <a:t>, DNSSEC, DoT and </a:t>
            </a:r>
            <a:r>
              <a:rPr lang="en-US" dirty="0" err="1"/>
              <a:t>DoH</a:t>
            </a:r>
            <a:r>
              <a:rPr lang="en-US" dirty="0"/>
              <a:t>) can be supported when using IP replacement (6.7.2.Y1 step 1b and 4C)." (3704)</a:t>
            </a:r>
          </a:p>
          <a:p>
            <a:pPr lvl="1"/>
            <a:r>
              <a:rPr lang="en-US" dirty="0"/>
              <a:t>23.548§6.7.2.3: EAS discovery procedure with V-EASDF for HR-SBO</a:t>
            </a:r>
          </a:p>
          <a:p>
            <a:pPr lvl="2"/>
            <a:r>
              <a:rPr lang="en-US" dirty="0"/>
              <a:t>"</a:t>
            </a:r>
            <a:r>
              <a:rPr lang="en-US" dirty="0" err="1"/>
              <a:t>EN:It</a:t>
            </a:r>
            <a:r>
              <a:rPr lang="en-US" dirty="0"/>
              <a:t> is FFS how to route the DNS traffic between the V-EASDF and HPLMN DNS server when the HPLMN DNS is deployed in a private IP address range." (3704)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Input slides from Magnus O/Ericsson &amp; Laurent/Nokia</a:t>
            </a:r>
          </a:p>
          <a:p>
            <a:pPr lvl="1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67493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20C65-E997-463B-B8A0-A2086A5C4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KI#1/2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2945-C16E-43E4-AFE7-E13297517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0686"/>
            <a:ext cx="10515600" cy="4351338"/>
          </a:xfrm>
        </p:spPr>
        <p:txBody>
          <a:bodyPr/>
          <a:lstStyle/>
          <a:p>
            <a:r>
              <a:rPr lang="en-US" dirty="0"/>
              <a:t>Offloading information</a:t>
            </a:r>
          </a:p>
          <a:p>
            <a:pPr lvl="1"/>
            <a:r>
              <a:rPr lang="en-US" dirty="0"/>
              <a:t>23.548§6.7.2.3: EAS discovery procedure with V-EASDF for HR-SBO</a:t>
            </a:r>
          </a:p>
          <a:p>
            <a:pPr lvl="2"/>
            <a:r>
              <a:rPr lang="en-US" dirty="0"/>
              <a:t>"</a:t>
            </a:r>
            <a:r>
              <a:rPr lang="en-US" dirty="0" err="1"/>
              <a:t>EN:It</a:t>
            </a:r>
            <a:r>
              <a:rPr lang="en-US" dirty="0"/>
              <a:t> is FFS how the VPLMN Specific Offloading Information is used by V-SMF in VPLMN" (3704)</a:t>
            </a:r>
          </a:p>
          <a:p>
            <a:pPr lvl="2"/>
            <a:r>
              <a:rPr lang="en-US" dirty="0"/>
              <a:t>"</a:t>
            </a:r>
            <a:r>
              <a:rPr lang="en-US" dirty="0" err="1"/>
              <a:t>EN:How</a:t>
            </a:r>
            <a:r>
              <a:rPr lang="en-US" dirty="0"/>
              <a:t> to retrieve QoS parameter from HPLMN to control local PSA is FFS" (3704)</a:t>
            </a:r>
          </a:p>
          <a:p>
            <a:pPr lvl="1"/>
            <a:r>
              <a:rPr lang="en-US" dirty="0"/>
              <a:t>23.548§6.7.2.4: EAS discovery procedure with local DNS for HR-SBO</a:t>
            </a:r>
          </a:p>
          <a:p>
            <a:pPr lvl="2"/>
            <a:r>
              <a:rPr lang="en-US" dirty="0"/>
              <a:t>"</a:t>
            </a:r>
            <a:r>
              <a:rPr lang="en-US" dirty="0" err="1"/>
              <a:t>EN:It</a:t>
            </a:r>
            <a:r>
              <a:rPr lang="en-US" dirty="0"/>
              <a:t> is FFS how the Local DNS server can detect which FQDN(s) are allowed for HR-SBO offloading. Usage of this configuration may not fit with HR-SBO" (3704)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23.503§6.4: PDU Session related policy information</a:t>
            </a:r>
          </a:p>
          <a:p>
            <a:pPr lvl="2"/>
            <a:r>
              <a:rPr lang="en-US" dirty="0"/>
              <a:t>"</a:t>
            </a:r>
            <a:r>
              <a:rPr lang="en-US" dirty="0" err="1"/>
              <a:t>EN:It</a:t>
            </a:r>
            <a:r>
              <a:rPr lang="en-US" dirty="0"/>
              <a:t> is FFS whether to include the Authorized Session-AMBR and charging for local part of DN for VPLMN Specific Offloading Policy." (3705)</a:t>
            </a:r>
          </a:p>
          <a:p>
            <a:pPr lvl="2"/>
            <a:endParaRPr lang="en-US" dirty="0"/>
          </a:p>
          <a:p>
            <a:r>
              <a:rPr lang="en-US" dirty="0"/>
              <a:t>Input slides from Magnus O/Ericsson</a:t>
            </a:r>
          </a:p>
          <a:p>
            <a:pPr lvl="1"/>
            <a:endParaRPr lang="en-US" dirty="0"/>
          </a:p>
          <a:p>
            <a:pPr lvl="1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8201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20C65-E997-463B-B8A0-A2086A5C4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KI#1/3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2945-C16E-43E4-AFE7-E13297517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0686"/>
            <a:ext cx="10515600" cy="4351338"/>
          </a:xfrm>
        </p:spPr>
        <p:txBody>
          <a:bodyPr/>
          <a:lstStyle/>
          <a:p>
            <a:r>
              <a:rPr lang="en-US" dirty="0"/>
              <a:t>EAS rediscovery</a:t>
            </a:r>
          </a:p>
          <a:p>
            <a:pPr lvl="1"/>
            <a:r>
              <a:rPr lang="en-US" dirty="0"/>
              <a:t>23.548§6.7.3 : EAS rediscovery procedure</a:t>
            </a:r>
          </a:p>
          <a:p>
            <a:pPr lvl="2"/>
            <a:r>
              <a:rPr lang="en-US" dirty="0"/>
              <a:t>"EN: AF triggered EAS Re-discovery is FFS" (3887)</a:t>
            </a:r>
          </a:p>
          <a:p>
            <a:pPr lvl="2"/>
            <a:r>
              <a:rPr lang="en-US" dirty="0"/>
              <a:t>"EN: whether the above EASDF removal applies to intra PLMN mobility is FFS." (3887)</a:t>
            </a:r>
          </a:p>
          <a:p>
            <a:pPr lvl="2"/>
            <a:r>
              <a:rPr lang="en-US" dirty="0"/>
              <a:t>"EN: It is FFS whether H-SMF needs to contact UDM to </a:t>
            </a:r>
            <a:r>
              <a:rPr lang="en-US" dirty="0" err="1"/>
              <a:t>retreive</a:t>
            </a:r>
            <a:r>
              <a:rPr lang="en-US" dirty="0"/>
              <a:t> UE subscription during inter-PLMN handover."</a:t>
            </a:r>
          </a:p>
          <a:p>
            <a:pPr lvl="1"/>
            <a:endParaRPr lang="en-US" dirty="0"/>
          </a:p>
          <a:p>
            <a:pPr lvl="1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33449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20C65-E997-463B-B8A0-A2086A5C4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KI#1/4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2945-C16E-43E4-AFE7-E13297517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Edge relocation</a:t>
            </a:r>
          </a:p>
          <a:p>
            <a:pPr lvl="1"/>
            <a:r>
              <a:rPr lang="en-IE" dirty="0"/>
              <a:t>CATT 2751~2753</a:t>
            </a:r>
          </a:p>
          <a:p>
            <a:pPr lvl="1"/>
            <a:endParaRPr lang="en-IE" dirty="0"/>
          </a:p>
          <a:p>
            <a:pPr lvl="1"/>
            <a:r>
              <a:rPr lang="en-IE" dirty="0"/>
              <a:t>Input CR from Yuan/CATT</a:t>
            </a:r>
          </a:p>
          <a:p>
            <a:r>
              <a:rPr lang="en-IE" dirty="0"/>
              <a:t>EACI</a:t>
            </a:r>
          </a:p>
          <a:p>
            <a:pPr lvl="1"/>
            <a:r>
              <a:rPr lang="en-IE" dirty="0"/>
              <a:t>Vivo 2264~2265</a:t>
            </a:r>
          </a:p>
          <a:p>
            <a:pPr lvl="1"/>
            <a:r>
              <a:rPr lang="en-IE" dirty="0"/>
              <a:t>Huawei 2804~2805</a:t>
            </a:r>
          </a:p>
        </p:txBody>
      </p:sp>
    </p:spTree>
    <p:extLst>
      <p:ext uri="{BB962C8B-B14F-4D97-AF65-F5344CB8AC3E}">
        <p14:creationId xmlns:p14="http://schemas.microsoft.com/office/powerpoint/2010/main" val="2889161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20C65-E997-463B-B8A0-A2086A5C4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KI#4: Multi-SMF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2945-C16E-43E4-AFE7-E13297517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7808"/>
          </a:xfrm>
        </p:spPr>
        <p:txBody>
          <a:bodyPr>
            <a:noAutofit/>
          </a:bodyPr>
          <a:lstStyle/>
          <a:p>
            <a:pPr lvl="1"/>
            <a:r>
              <a:rPr lang="en-US" sz="1800" dirty="0"/>
              <a:t>NTT </a:t>
            </a:r>
            <a:r>
              <a:rPr lang="en-US" sz="1800" dirty="0" err="1"/>
              <a:t>docomo</a:t>
            </a:r>
            <a:r>
              <a:rPr lang="en-US" sz="1800" dirty="0"/>
              <a:t>: 3669</a:t>
            </a:r>
          </a:p>
          <a:p>
            <a:r>
              <a:rPr lang="en-US" sz="2000" dirty="0"/>
              <a:t>Editor's notes in 23.548:</a:t>
            </a:r>
          </a:p>
          <a:p>
            <a:pPr lvl="1"/>
            <a:r>
              <a:rPr lang="en-US" sz="1800" dirty="0"/>
              <a:t>6.2.3.2.7: Coordination among SMFs for common EAS/DNAI determination</a:t>
            </a:r>
          </a:p>
          <a:p>
            <a:pPr lvl="2"/>
            <a:r>
              <a:rPr lang="en-US" sz="1600" dirty="0"/>
              <a:t>EN: If and how any of the SMFs can update the common DNAI when UE is moving far away from common DNAI is FFS.</a:t>
            </a:r>
          </a:p>
          <a:p>
            <a:pPr lvl="2"/>
            <a:r>
              <a:rPr lang="en-US" sz="1600" dirty="0"/>
              <a:t>EN: how the 5GC determined common EAS/DNAI will be stored in UDR needs further discussion.</a:t>
            </a:r>
          </a:p>
          <a:p>
            <a:pPr lvl="2"/>
            <a:r>
              <a:rPr lang="en-US" sz="1600" dirty="0"/>
              <a:t>EN: Multiple SMFs support is FFS.</a:t>
            </a:r>
          </a:p>
          <a:p>
            <a:pPr lvl="2"/>
            <a:r>
              <a:rPr lang="en-US" sz="1600" dirty="0"/>
              <a:t>EN: How the UDR locking works is FFS.</a:t>
            </a:r>
          </a:p>
          <a:p>
            <a:pPr lvl="2"/>
            <a:r>
              <a:rPr lang="en-US" sz="1600" dirty="0"/>
              <a:t>EN: Whether more than one UE can be considered in common DNAI selection is FFS. (3748)</a:t>
            </a:r>
          </a:p>
          <a:p>
            <a:pPr lvl="2"/>
            <a:endParaRPr lang="en-US" sz="1600" dirty="0"/>
          </a:p>
          <a:p>
            <a:r>
              <a:rPr lang="en-US" sz="2400" dirty="0"/>
              <a:t>Input slides from </a:t>
            </a:r>
            <a:r>
              <a:rPr lang="en-US" sz="2400" dirty="0" err="1"/>
              <a:t>Xinpeng</a:t>
            </a:r>
            <a:r>
              <a:rPr lang="en-US" sz="2400" dirty="0"/>
              <a:t>/Huawei</a:t>
            </a:r>
          </a:p>
        </p:txBody>
      </p:sp>
    </p:spTree>
    <p:extLst>
      <p:ext uri="{BB962C8B-B14F-4D97-AF65-F5344CB8AC3E}">
        <p14:creationId xmlns:p14="http://schemas.microsoft.com/office/powerpoint/2010/main" val="3905744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20C65-E997-463B-B8A0-A2086A5C4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KI#7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2945-C16E-43E4-AFE7-E13297517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9789"/>
            <a:ext cx="10515600" cy="4747174"/>
          </a:xfrm>
        </p:spPr>
        <p:txBody>
          <a:bodyPr/>
          <a:lstStyle/>
          <a:p>
            <a:r>
              <a:rPr lang="en-US" sz="2400" dirty="0"/>
              <a:t>Remaining topic: whether and how to use UDR is FFS</a:t>
            </a:r>
          </a:p>
          <a:p>
            <a:r>
              <a:rPr lang="en-US" sz="2400" dirty="0"/>
              <a:t>Editors' notes in 23.548 (6.8)</a:t>
            </a:r>
          </a:p>
          <a:p>
            <a:pPr lvl="1"/>
            <a:r>
              <a:rPr lang="en-US" sz="2000" dirty="0"/>
              <a:t>EN: Whether and how UDR is used (e.g. How UDR data is to be structured ) is FFS (3251)</a:t>
            </a:r>
          </a:p>
          <a:p>
            <a:r>
              <a:rPr lang="en-US" sz="2400" dirty="0"/>
              <a:t>Editors' notes in 23.502 (5.2.12 UDR services)</a:t>
            </a:r>
          </a:p>
          <a:p>
            <a:pPr lvl="1"/>
            <a:r>
              <a:rPr lang="en-US" sz="2000" dirty="0"/>
              <a:t>EN: Related to the DNAI mapping information, it is FFS whether and how UDR is used (e.g. How UDR data is to be structured ) (3888)</a:t>
            </a:r>
          </a:p>
          <a:p>
            <a:pPr lvl="1"/>
            <a:endParaRPr lang="en-US" sz="2000" dirty="0"/>
          </a:p>
          <a:p>
            <a:r>
              <a:rPr lang="en-US" sz="2400" dirty="0"/>
              <a:t>Input CRs from Magnus H/Ericsson</a:t>
            </a:r>
          </a:p>
          <a:p>
            <a:pPr lvl="1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2594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692</Words>
  <Application>Microsoft Office PowerPoint</Application>
  <PresentationFormat>Widescreen</PresentationFormat>
  <Paragraphs>69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Edge Ph2 CC</vt:lpstr>
      <vt:lpstr>Agenda</vt:lpstr>
      <vt:lpstr>KI#1/1</vt:lpstr>
      <vt:lpstr>KI#1/2</vt:lpstr>
      <vt:lpstr>KI#1/3</vt:lpstr>
      <vt:lpstr>KI#1/4</vt:lpstr>
      <vt:lpstr>KI#4: Multi-SMF</vt:lpstr>
      <vt:lpstr>KI#7</vt:lpstr>
    </vt:vector>
  </TitlesOfParts>
  <Company>Huawei Technologies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Edge Ph2 CC</dc:title>
  <dc:creator>Rapporteur (Patrice Hédé)</dc:creator>
  <cp:lastModifiedBy>Patrice Hédé</cp:lastModifiedBy>
  <cp:revision>17</cp:revision>
  <dcterms:created xsi:type="dcterms:W3CDTF">2022-12-09T12:48:00Z</dcterms:created>
  <dcterms:modified xsi:type="dcterms:W3CDTF">2023-04-04T12:26:01Z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1680607819</vt:lpwstr>
  </property>
</Properties>
</file>