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80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79" autoAdjust="0"/>
  </p:normalViewPr>
  <p:slideViewPr>
    <p:cSldViewPr snapToGrid="0">
      <p:cViewPr varScale="1">
        <p:scale>
          <a:sx n="64" d="100"/>
          <a:sy n="64" d="100"/>
        </p:scale>
        <p:origin x="88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</a:t>
            </a:r>
            <a:r>
              <a:rPr lang="en-US" sz="3600" b="1" dirty="0">
                <a:solidFill>
                  <a:srgbClr val="00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 and AIMLsys to support</a:t>
            </a:r>
          </a:p>
          <a:p>
            <a:r>
              <a:rPr lang="en-US" altLang="zh-CN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 Group Of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Multiple UEs Associated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Nnef_AFRequestForQoS,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(AIMLsys) service, a new multi member AF Session With QoS service i.e. Nnef_MultiMemberAFsessionWithQoS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Group Of or Multiple UEs associated AF session </a:t>
            </a:r>
            <a:r>
              <a:rPr lang="en-GB" dirty="0">
                <a:latin typeface="Abadi" panose="020B0604020104020204" pitchFamily="34" charset="0"/>
              </a:rPr>
              <a:t>as described below in the LS:  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69AF6-4F2D-7614-5C34-4BAEF4697976}"/>
              </a:ext>
            </a:extLst>
          </p:cNvPr>
          <p:cNvSpPr txBox="1"/>
          <p:nvPr/>
        </p:nvSpPr>
        <p:spPr>
          <a:xfrm>
            <a:off x="212690" y="3600935"/>
            <a:ext cx="1176662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</a:t>
            </a:r>
            <a:r>
              <a:rPr lang="en-GB" sz="1600" dirty="0">
                <a:latin typeface="Abadi" panose="020B0604020104020204" pitchFamily="34" charset="0"/>
              </a:rPr>
              <a:t>Nokia and </a:t>
            </a:r>
            <a:r>
              <a:rPr lang="en-GB" altLang="zh-CN" sz="1600" dirty="0">
                <a:latin typeface="Abadi" panose="020B0604020104020204" pitchFamily="34" charset="0"/>
              </a:rPr>
              <a:t>Qualcomm </a:t>
            </a:r>
            <a:r>
              <a:rPr lang="en-GB" sz="1600" dirty="0">
                <a:latin typeface="Abadi" panose="020B0604020104020204" pitchFamily="34" charset="0"/>
              </a:rPr>
              <a:t>regarding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the similarity of the two service APIs as described above towards the existing Nnef_AFSessionWithQoS service API which is intended to allow AF to request the network to provide QoS service provisioning as well as QoS performance monitoring for an AF session for a particular UE.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strike="sngStrike" dirty="0">
                <a:latin typeface="Abadi" panose="020B0604020104020204" pitchFamily="34" charset="0"/>
                <a:ea typeface="Times New Roman" panose="02020603050405020304" pitchFamily="18" charset="0"/>
              </a:rPr>
              <a:t>Many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 service parameters are clearly overlapping apart from the API target (one UE, a list of UE(s), Any </a:t>
            </a:r>
            <a:r>
              <a:rPr lang="en-GB" sz="1600" dirty="0">
                <a:latin typeface="Abadi" panose="020B0604020104020204" pitchFamily="34" charset="0"/>
              </a:rPr>
              <a:t>UE, Group ID), but there is common understanding of the clear distinctions among the backend procedures for all these three service APIs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We need to consider the viewpoint of the AF consumers on their use for the Service API(s)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1600" dirty="0">
                <a:latin typeface="Abadi" panose="020B0604020104020204" pitchFamily="34" charset="0"/>
              </a:rPr>
              <a:t>The </a:t>
            </a:r>
            <a:r>
              <a:rPr lang="fr-FR" sz="1600" dirty="0" err="1">
                <a:latin typeface="Abadi" panose="020B0604020104020204" pitchFamily="34" charset="0"/>
              </a:rPr>
              <a:t>decision</a:t>
            </a:r>
            <a:r>
              <a:rPr lang="fr-FR" sz="1600" dirty="0">
                <a:latin typeface="Abadi" panose="020B0604020104020204" pitchFamily="34" charset="0"/>
              </a:rPr>
              <a:t> made on this issue shall not delay the </a:t>
            </a:r>
            <a:r>
              <a:rPr lang="fr-FR" sz="1600" dirty="0" err="1">
                <a:solidFill>
                  <a:srgbClr val="00B050"/>
                </a:solidFill>
                <a:latin typeface="Abadi" panose="020B0604020104020204" pitchFamily="34" charset="0"/>
              </a:rPr>
              <a:t>completion</a:t>
            </a:r>
            <a:r>
              <a:rPr lang="fr-FR" sz="1600" dirty="0">
                <a:solidFill>
                  <a:srgbClr val="00B050"/>
                </a:solidFill>
                <a:latin typeface="Abadi" panose="020B0604020104020204" pitchFamily="34" charset="0"/>
              </a:rPr>
              <a:t> of normative </a:t>
            </a:r>
            <a:r>
              <a:rPr lang="fr-FR" sz="1600" dirty="0" err="1">
                <a:solidFill>
                  <a:srgbClr val="00B050"/>
                </a:solidFill>
                <a:latin typeface="Abadi" panose="020B0604020104020204" pitchFamily="34" charset="0"/>
              </a:rPr>
              <a:t>work</a:t>
            </a:r>
            <a:r>
              <a:rPr lang="fr-FR" sz="1600" dirty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fr-FR" sz="1600" dirty="0">
                <a:latin typeface="Abadi" panose="020B0604020104020204" pitchFamily="34" charset="0"/>
              </a:rPr>
              <a:t>for GMEC and AIMLsys  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(</a:t>
            </a:r>
            <a:r>
              <a:rPr lang="en-GB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and leave the backend procedures separate; 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delete </a:t>
            </a:r>
            <a:r>
              <a:rPr lang="en-GB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Nnef_MultiMemberAFsessionWithQoS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Nnef_AFRequestForQoS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services.</a:t>
            </a: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GM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E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C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into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the new service API from AIMLsys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and leave the backend procedures for these APIs separate.   The existing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Nnef_AFSessionWithQoS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b="1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</a:t>
            </a:r>
            <a:r>
              <a:rPr lang="en-GB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altLang="zh-CN" b="1" dirty="0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S2-2304440</a:t>
            </a:r>
            <a:r>
              <a:rPr lang="en-US" dirty="0">
                <a:solidFill>
                  <a:schemeClr val="accent5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7B7-D1B7-522D-CEBF-F88005A8AAEC}"/>
              </a:ext>
            </a:extLst>
          </p:cNvPr>
          <p:cNvSpPr txBox="1"/>
          <p:nvPr/>
        </p:nvSpPr>
        <p:spPr>
          <a:xfrm>
            <a:off x="212690" y="5543870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</a:t>
            </a:r>
            <a:r>
              <a:rPr lang="en-GB" strike="sngStrike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AIMLsys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CRs 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368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finalizing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80d8efa-eff2-4910-88d2-79ca146720c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21033</TotalTime>
  <Words>581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Abadi</vt:lpstr>
      <vt:lpstr>Arial</vt:lpstr>
      <vt:lpstr>Arial </vt:lpstr>
      <vt:lpstr>Calibri</vt:lpstr>
      <vt:lpstr>Calibri Light</vt:lpstr>
      <vt:lpstr>Cavolini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LTHBM1</cp:lastModifiedBy>
  <cp:revision>797</cp:revision>
  <cp:lastPrinted>2023-03-01T03:55:12Z</cp:lastPrinted>
  <dcterms:created xsi:type="dcterms:W3CDTF">2010-02-05T13:52:04Z</dcterms:created>
  <dcterms:modified xsi:type="dcterms:W3CDTF">2023-04-13T10:43:48Z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