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FF33CC"/>
    <a:srgbClr val="FF6699"/>
    <a:srgbClr val="FF99FF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BFC62-AEC6-4937-AF12-362AD02283E4}" v="2" dt="2022-01-17T17:01:11.74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25" autoAdjust="0"/>
  </p:normalViewPr>
  <p:slideViewPr>
    <p:cSldViewPr snapToGrid="0">
      <p:cViewPr varScale="1">
        <p:scale>
          <a:sx n="76" d="100"/>
          <a:sy n="76" d="100"/>
        </p:scale>
        <p:origin x="28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3/22/2023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21064" y="165704"/>
            <a:ext cx="58102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1200" b="1" dirty="0" smtClean="0">
                <a:latin typeface="Arial "/>
              </a:rPr>
              <a:t>Call </a:t>
            </a:r>
            <a:r>
              <a:rPr lang="fr-FR" altLang="en-US" sz="1200" b="1" dirty="0" err="1" smtClean="0">
                <a:latin typeface="Arial "/>
              </a:rPr>
              <a:t>Conference</a:t>
            </a:r>
            <a:r>
              <a:rPr lang="fr-FR" altLang="en-US" sz="1200" b="1" baseline="0" dirty="0" smtClean="0">
                <a:latin typeface="Arial "/>
              </a:rPr>
              <a:t> </a:t>
            </a:r>
            <a:r>
              <a:rPr lang="fr-FR" altLang="en-US" sz="1200" b="1" baseline="0" dirty="0" smtClean="0">
                <a:latin typeface="Arial "/>
              </a:rPr>
              <a:t>29th March </a:t>
            </a:r>
            <a:r>
              <a:rPr lang="fr-FR" altLang="en-US" sz="1200" b="1" dirty="0" smtClean="0">
                <a:latin typeface="Arial "/>
              </a:rPr>
              <a:t>2023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INBOX/DRAFTS/5GSAT_Ph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altLang="zh-CN" b="1" dirty="0" smtClean="0"/>
              <a:t>(FS_)5GSAT_Ph2</a:t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dirty="0" smtClean="0"/>
              <a:t>Call Conference to prepare </a:t>
            </a:r>
            <a:r>
              <a:rPr lang="en-GB" altLang="zh-CN" b="1" dirty="0" smtClean="0"/>
              <a:t>SA2#156e</a:t>
            </a:r>
            <a:r>
              <a:rPr lang="en-GB" altLang="zh-CN" b="1" dirty="0" smtClean="0"/>
              <a:t/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i="1" dirty="0" smtClean="0">
                <a:solidFill>
                  <a:srgbClr val="00B050"/>
                </a:solidFill>
              </a:rPr>
              <a:t>…</a:t>
            </a:r>
            <a:endParaRPr lang="en-GB" i="1" baseline="300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2000" b="1" dirty="0" smtClean="0"/>
              <a:t>Jean Yves Fine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Thales (Rapporteur)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Agenda 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371600"/>
            <a:ext cx="8388350" cy="1197610"/>
          </a:xfrm>
        </p:spPr>
        <p:txBody>
          <a:bodyPr/>
          <a:lstStyle/>
          <a:p>
            <a:r>
              <a:rPr lang="fr-FR" dirty="0" smtClean="0"/>
              <a:t>Agenda</a:t>
            </a:r>
          </a:p>
          <a:p>
            <a:pPr marL="0" indent="0">
              <a:buNone/>
            </a:pPr>
            <a:endParaRPr lang="fr-FR" dirty="0" smtClean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AI#1 &gt; Prioritization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completion of the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IoT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NTN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AI#2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According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CT#99 feedback, confirm or not the need to standardize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user plane protocol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formats for the satellite coverage availability information to the UE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AI#3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planned contributions to close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Editor’s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otes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AI#4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Satellite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coverage availability information provisioning to AMF: O&amp;M and/or AF?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AI#5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GB" sz="16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AoB</a:t>
            </a:r>
            <a:r>
              <a:rPr lang="en-GB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 …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GB" sz="1600" dirty="0">
              <a:latin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US" dirty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85775" y="4711066"/>
            <a:ext cx="8658225" cy="119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kern="0" dirty="0" smtClean="0"/>
              <a:t>List of inputs documents</a:t>
            </a:r>
          </a:p>
          <a:p>
            <a:pPr lvl="2"/>
            <a:r>
              <a:rPr lang="fr-FR" sz="1600" dirty="0">
                <a:latin typeface="Arial" panose="020B0604020202020204" pitchFamily="34" charset="0"/>
              </a:rPr>
              <a:t>D</a:t>
            </a:r>
            <a:r>
              <a:rPr lang="fr-FR" sz="1600" dirty="0" smtClean="0">
                <a:latin typeface="Arial" panose="020B0604020202020204" pitchFamily="34" charset="0"/>
              </a:rPr>
              <a:t>ocuments to </a:t>
            </a:r>
            <a:r>
              <a:rPr lang="fr-FR" sz="1600" dirty="0" err="1" smtClean="0">
                <a:latin typeface="Arial" panose="020B0604020202020204" pitchFamily="34" charset="0"/>
              </a:rPr>
              <a:t>be</a:t>
            </a:r>
            <a:r>
              <a:rPr lang="fr-FR" sz="1600" dirty="0" smtClean="0">
                <a:latin typeface="Arial" panose="020B0604020202020204" pitchFamily="34" charset="0"/>
              </a:rPr>
              <a:t> </a:t>
            </a:r>
            <a:r>
              <a:rPr lang="fr-FR" sz="1600" dirty="0" err="1" smtClean="0">
                <a:latin typeface="Arial" panose="020B0604020202020204" pitchFamily="34" charset="0"/>
              </a:rPr>
              <a:t>provided</a:t>
            </a:r>
            <a:r>
              <a:rPr lang="fr-FR" sz="1600" dirty="0" smtClean="0">
                <a:latin typeface="Arial" panose="020B0604020202020204" pitchFamily="34" charset="0"/>
              </a:rPr>
              <a:t> in the </a:t>
            </a:r>
            <a:r>
              <a:rPr lang="fr-FR" sz="1600" dirty="0" err="1" smtClean="0">
                <a:latin typeface="Arial" panose="020B0604020202020204" pitchFamily="34" charset="0"/>
              </a:rPr>
              <a:t>folder</a:t>
            </a:r>
            <a:r>
              <a:rPr lang="fr-FR" sz="1600" dirty="0" smtClean="0">
                <a:latin typeface="Arial" panose="020B0604020202020204" pitchFamily="34" charset="0"/>
              </a:rPr>
              <a:t>:</a:t>
            </a:r>
            <a:endParaRPr lang="fr-FR" sz="1600" dirty="0" smtClean="0">
              <a:latin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fr-FR" sz="1200" u="sng" dirty="0">
                <a:latin typeface="Arial" panose="020B0604020202020204" pitchFamily="34" charset="0"/>
                <a:hlinkClick r:id="rId3"/>
              </a:rPr>
              <a:t>https://</a:t>
            </a:r>
            <a:r>
              <a:rPr lang="fr-FR" sz="1200" u="sng" dirty="0" smtClean="0">
                <a:latin typeface="Arial" panose="020B0604020202020204" pitchFamily="34" charset="0"/>
                <a:hlinkClick r:id="rId3"/>
              </a:rPr>
              <a:t>www.3gpp.org/ftp/tsg_sa/WG2_Arch/TSGS2_156E_Electronic_2023-04/INBOX/DRAFTS/5GSAT_Ph2</a:t>
            </a:r>
            <a:r>
              <a:rPr lang="fr-FR" sz="1200" u="sng" dirty="0" smtClean="0">
                <a:latin typeface="Arial" panose="020B0604020202020204" pitchFamily="34" charset="0"/>
              </a:rPr>
              <a:t> </a:t>
            </a:r>
            <a:endParaRPr lang="fr-FR" sz="12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9080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2E10A3-DB35-414F-83C1-BF5FB8647349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09cef1fd-e61b-4dbf-b745-21988b13f978"/>
    <ds:schemaRef ds:uri="http://schemas.openxmlformats.org/package/2006/metadata/core-properties"/>
    <ds:schemaRef ds:uri="dcc30912-d230-4cc2-b11f-bb5ca2a6b6f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宋体</vt:lpstr>
      <vt:lpstr>Arial</vt:lpstr>
      <vt:lpstr>Arial </vt:lpstr>
      <vt:lpstr>Calibri</vt:lpstr>
      <vt:lpstr>Times New Roman</vt:lpstr>
      <vt:lpstr>Office Theme</vt:lpstr>
      <vt:lpstr>(FS_)5GSAT_Ph2  Call Conference to prepare SA2#156e  …</vt:lpstr>
      <vt:lpstr>Agenda 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FINE Jean-Yves</cp:lastModifiedBy>
  <cp:revision>1917</cp:revision>
  <dcterms:created xsi:type="dcterms:W3CDTF">2008-08-30T09:32:10Z</dcterms:created>
  <dcterms:modified xsi:type="dcterms:W3CDTF">2023-03-22T14:30:32Z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