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06" r:id="rId3"/>
    <p:sldId id="803" r:id="rId4"/>
    <p:sldId id="804" r:id="rId5"/>
    <p:sldId id="805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58702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294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22463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#155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February 20 – 24, 2023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Athens, Greece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S2-2303462</a:t>
            </a:r>
            <a:endParaRPr lang="de-DE" sz="1600" b="1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WG2#155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February 20 – 24, 2023, Athens, Greece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TEI18_MBS4V2X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TEI18_MBS4V2X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SA#99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smtClean="0"/>
              <a:t>2 CRs </a:t>
            </a:r>
            <a:r>
              <a:rPr lang="en-US" altLang="ko-KR" sz="1400"/>
              <a:t>agreed </a:t>
            </a:r>
            <a:r>
              <a:rPr lang="en-US" altLang="ko-KR" sz="1400" smtClean="0"/>
              <a:t>(1 CR to 23.287 and 1 CR to 23.501)</a:t>
            </a:r>
            <a:r>
              <a:rPr lang="en-GB" altLang="ko-KR" sz="1400" smtClean="0"/>
              <a:t>.</a:t>
            </a:r>
            <a:endParaRPr lang="en-GB" altLang="ko-KR" sz="140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400"/>
              <a:t>None</a:t>
            </a:r>
            <a:r>
              <a:rPr lang="en-US" sz="1400" smtClean="0"/>
              <a:t>.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/>
              <a:t>Maintenance </a:t>
            </a:r>
            <a:r>
              <a:rPr lang="en-GB" altLang="ko-KR" sz="1400" smtClean="0"/>
              <a:t>work</a:t>
            </a:r>
            <a:r>
              <a:rPr lang="en-US" altLang="zh-CN" sz="140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53484521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44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62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SP-220793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56014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TEI18_MBS4V2X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08615785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44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62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&gt; 100%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SP-220793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General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One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23.501 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CR 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agreed (</a:t>
            </a:r>
            <a:r>
              <a:rPr lang="en-US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revision of the CR agreed at SA2#154AH-E) </a:t>
            </a:r>
            <a:endParaRPr lang="fr-FR" altLang="ko-KR" sz="160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fr-FR" altLang="ko-KR" sz="1600" smtClean="0">
                <a:latin typeface="Calibri" panose="020F0502020204030204" pitchFamily="34" charset="0"/>
              </a:rPr>
              <a:t>One 23.287 CR agreed</a:t>
            </a:r>
            <a:endParaRPr lang="en-GB" altLang="ko-KR" sz="1600" smtClean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</a:t>
            </a:r>
            <a:r>
              <a:rPr lang="en-US" altLang="ko-KR" sz="1800" b="1" smtClean="0"/>
              <a:t>dependencies</a:t>
            </a:r>
            <a:endParaRPr lang="en-US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 smtClean="0"/>
              <a:t>None</a:t>
            </a:r>
            <a:endParaRPr lang="en-US" altLang="ko-KR" sz="16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Issue</a:t>
            </a:r>
            <a:endParaRPr lang="de-DE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/>
              <a:t>None</a:t>
            </a:r>
            <a:endParaRPr lang="de-DE" altLang="de-DE" sz="16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/>
              <a:t>Maintenance </a:t>
            </a:r>
            <a:r>
              <a:rPr lang="en-GB" altLang="ko-KR" sz="1600"/>
              <a:t>work</a:t>
            </a:r>
            <a:endParaRPr lang="en-US" altLang="zh-CN" sz="1600" smtClean="0"/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90810" y="2194370"/>
            <a:ext cx="6300907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SA2#154AH-E TEI18_MBS4</a:t>
            </a:r>
            <a:r>
              <a:rPr lang="en-US" sz="2400" b="1" smtClean="0"/>
              <a:t>V2X </a:t>
            </a:r>
            <a:r>
              <a:rPr lang="en-US" altLang="de-DE" sz="2400" b="1"/>
              <a:t>Status </a:t>
            </a:r>
            <a:r>
              <a:rPr lang="en-GB" altLang="zh-CN" sz="2400" b="1" smtClean="0"/>
              <a:t>Report</a:t>
            </a:r>
            <a:br>
              <a:rPr lang="en-GB" altLang="zh-CN" sz="2400" b="1" smtClean="0"/>
            </a:br>
            <a:r>
              <a:rPr lang="en-GB" altLang="zh-CN" sz="2400" b="1" smtClean="0"/>
              <a:t>(S2-2301354)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679121855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TEI18_MBS4V2X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SA2#154AH-E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44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62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TEI18_MBS4V2X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MBS support for V2X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30%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  <a:endParaRPr lang="en-US" altLang="ko-KR" sz="1400" b="1" i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SP-220793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12786"/>
            <a:ext cx="8554481" cy="39736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smtClean="0"/>
              <a:t>General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One</a:t>
            </a:r>
            <a:r>
              <a:rPr lang="fr-FR" altLang="ko-KR" sz="1600" smtClean="0">
                <a:latin typeface="Calibri" panose="020F0502020204030204" pitchFamily="34" charset="0"/>
                <a:ea typeface="Times New Roman" panose="02020603050405020304" pitchFamily="18" charset="0"/>
              </a:rPr>
              <a:t> 23.501 CR agreed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fr-FR" altLang="ko-KR" sz="1600" smtClean="0">
                <a:latin typeface="Calibri" panose="020F0502020204030204" pitchFamily="34" charset="0"/>
              </a:rPr>
              <a:t>Initial discussion with some updates of 23.287 CR</a:t>
            </a:r>
            <a:endParaRPr lang="en-GB" altLang="ko-KR" sz="1600" smtClean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ko-KR" sz="1800" b="1" smtClean="0"/>
              <a:t>RAN </a:t>
            </a:r>
            <a:r>
              <a:rPr lang="en-US" altLang="ko-KR" sz="1800" b="1"/>
              <a:t>impacts and </a:t>
            </a:r>
            <a:r>
              <a:rPr lang="en-US" altLang="ko-KR" sz="1800" b="1" smtClean="0"/>
              <a:t>dependencies</a:t>
            </a:r>
            <a:endParaRPr lang="en-US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 smtClean="0"/>
              <a:t>None</a:t>
            </a:r>
            <a:endParaRPr lang="en-US" altLang="ko-KR" sz="1600"/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Contentious Issue</a:t>
            </a:r>
            <a:endParaRPr lang="de-DE" altLang="ko-KR" sz="180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/>
              <a:t>None</a:t>
            </a:r>
            <a:endParaRPr lang="de-DE" altLang="de-DE" sz="16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ko-KR" sz="1800" b="1" smtClean="0"/>
              <a:t>Focus </a:t>
            </a:r>
            <a:r>
              <a:rPr lang="de-DE" altLang="ko-KR" sz="1800" b="1"/>
              <a:t>for the Next </a:t>
            </a:r>
            <a:r>
              <a:rPr lang="de-DE" altLang="ko-KR" sz="1800" b="1" smtClean="0"/>
              <a:t>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de-DE" altLang="ko-KR" sz="1600" b="1" smtClean="0"/>
              <a:t>SA2#155</a:t>
            </a:r>
            <a:r>
              <a:rPr lang="de-DE" altLang="ko-KR" sz="1600" smtClean="0"/>
              <a:t>: </a:t>
            </a:r>
            <a:r>
              <a:rPr lang="en-US" altLang="ko-KR" sz="1600"/>
              <a:t>Continue to </a:t>
            </a:r>
            <a:r>
              <a:rPr lang="en-US" altLang="ko-KR" sz="1600" smtClean="0"/>
              <a:t>p</a:t>
            </a:r>
            <a:r>
              <a:rPr lang="de-DE" altLang="ko-KR" sz="1600" smtClean="0"/>
              <a:t>rogress </a:t>
            </a:r>
            <a:r>
              <a:rPr lang="en-US" altLang="zh-CN" sz="1600" smtClean="0"/>
              <a:t>23.287 CR for approval</a:t>
            </a:r>
          </a:p>
          <a:p>
            <a:pPr marL="984250" lvl="2" indent="-269875">
              <a:spcBef>
                <a:spcPts val="0"/>
              </a:spcBef>
              <a:spcAft>
                <a:spcPts val="60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1606546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6952</TotalTime>
  <Words>200</Words>
  <Application>Microsoft Office PowerPoint</Application>
  <PresentationFormat>화면 슬라이드 쇼(4:3)</PresentationFormat>
  <Paragraphs>66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♥ TEI18_MBS4V2X Status Report ♥</vt:lpstr>
      <vt:lpstr>TEI18_MBS4V2X Status at SA#99</vt:lpstr>
      <vt:lpstr>TEI18_MBS4V2X status after SA2#155</vt:lpstr>
      <vt:lpstr>BACKUP     SA2#154AH-E TEI18_MBS4V2X Status Report (S2-2301354) for information</vt:lpstr>
      <vt:lpstr>TEI18_MBS4V2X status after SA2#154AH-E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1580</cp:revision>
  <dcterms:created xsi:type="dcterms:W3CDTF">2008-08-30T09:32:10Z</dcterms:created>
  <dcterms:modified xsi:type="dcterms:W3CDTF">2023-02-24T11:29:23Z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