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155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20 - 24 February, 2023, Athens, Greece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S2-2303438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#155, </a:t>
            </a:r>
            <a:r>
              <a:rPr lang="en-US" altLang="de-DE" sz="1200" dirty="0" smtClean="0">
                <a:solidFill>
                  <a:schemeClr val="bg1"/>
                </a:solidFill>
              </a:rPr>
              <a:t>20 - 24 February, 2023, Athens, Greece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SA2#155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10 CRs to TS 23.304, 1 CR to TS 23.501, 2 CRs to TS 23.503 and 1 CR to TS 23.167 were agreed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to RAN2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TUs are used for normative work at SA2#155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WID update in S2-2302574 was approved.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119685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-&gt;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S2-2302574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SA#98e: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28 </a:t>
            </a:r>
            <a:r>
              <a:rPr lang="en-US" altLang="de-DE" sz="1200" kern="0" dirty="0"/>
              <a:t>CRs to TS 23.304, 1 CR to TS 23.501</a:t>
            </a:r>
            <a:r>
              <a:rPr lang="en-US" altLang="de-DE" sz="1200" kern="0" dirty="0" smtClean="0"/>
              <a:t>, 1 CR to TS 23.502, </a:t>
            </a:r>
            <a:r>
              <a:rPr lang="en-US" altLang="de-DE" sz="1200" kern="0" dirty="0"/>
              <a:t>2 CRs to TS 23.503 and 1 CR to TS 23.167 were agreed based on TR conclusions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to RAN2 was agreed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TUs were used for normative work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WID update in S2-2302574 was approved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Continue the normative work based on TR conclusions.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77622516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-&gt; 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S2-2302574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5494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dcc30912-d230-4cc2-b11f-bb5ca2a6b6f5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43632</TotalTime>
  <Words>264</Words>
  <Application>Microsoft Office PowerPoint</Application>
  <PresentationFormat>全屏显示(4:3)</PresentationFormat>
  <Paragraphs>47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5G_ProSe_Ph2 Status Report</vt:lpstr>
      <vt:lpstr>5G_ProSe_Ph2 status after SA2#155</vt:lpstr>
      <vt:lpstr>5G_ProSe_Ph2 status at SA#99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1956</cp:revision>
  <dcterms:created xsi:type="dcterms:W3CDTF">2008-08-30T09:32:10Z</dcterms:created>
  <dcterms:modified xsi:type="dcterms:W3CDTF">2023-02-28T06:27:23Z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