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8"/>
  </p:notesMasterIdLst>
  <p:handoutMasterIdLst>
    <p:handoutMasterId r:id="rId9"/>
  </p:handoutMasterIdLst>
  <p:sldIdLst>
    <p:sldId id="303" r:id="rId5"/>
    <p:sldId id="792" r:id="rId6"/>
    <p:sldId id="793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FF3300"/>
    <a:srgbClr val="FF33CC"/>
    <a:srgbClr val="FF6699"/>
    <a:srgbClr val="FF99FF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3BFC62-AEC6-4937-AF12-362AD02283E4}" v="2" dt="2022-01-17T17:01:11.74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2" autoAdjust="0"/>
    <p:restoredTop sz="94625" autoAdjust="0"/>
  </p:normalViewPr>
  <p:slideViewPr>
    <p:cSldViewPr snapToGrid="0">
      <p:cViewPr varScale="1">
        <p:scale>
          <a:sx n="109" d="100"/>
          <a:sy n="109" d="100"/>
        </p:scale>
        <p:origin x="196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12/6/2022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12/6/2022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39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21064" y="165704"/>
            <a:ext cx="58102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fr-FR" altLang="en-US" sz="1200" b="1" dirty="0" smtClean="0">
                <a:latin typeface="Arial "/>
              </a:rPr>
              <a:t>Call </a:t>
            </a:r>
            <a:r>
              <a:rPr lang="fr-FR" altLang="en-US" sz="1200" b="1" dirty="0" err="1" smtClean="0">
                <a:latin typeface="Arial "/>
              </a:rPr>
              <a:t>Conference</a:t>
            </a:r>
            <a:r>
              <a:rPr lang="fr-FR" altLang="en-US" sz="1200" b="1" baseline="0" dirty="0" smtClean="0">
                <a:latin typeface="Arial "/>
              </a:rPr>
              <a:t> 6th </a:t>
            </a:r>
            <a:r>
              <a:rPr lang="fr-FR" altLang="en-US" sz="1200" b="1" baseline="0" dirty="0" err="1" smtClean="0">
                <a:latin typeface="Arial "/>
              </a:rPr>
              <a:t>December</a:t>
            </a:r>
            <a:r>
              <a:rPr lang="fr-FR" altLang="en-US" sz="1200" b="1" baseline="0" dirty="0" smtClean="0">
                <a:latin typeface="Arial "/>
              </a:rPr>
              <a:t> </a:t>
            </a:r>
            <a:r>
              <a:rPr lang="fr-FR" altLang="en-US" sz="1200" b="1" dirty="0" smtClean="0">
                <a:latin typeface="Arial "/>
              </a:rPr>
              <a:t>2022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</a:t>
            </a:r>
            <a:r>
              <a:rPr lang="en-GB" altLang="en-US" sz="800" dirty="0" smtClean="0"/>
              <a:t>2022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54AHE_Electronic_2023-01/INBOX/DRAFTS/5GSAT_Ph2/RapporteurIntro_CC_06122022_v0.ppt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6518" y="2194370"/>
            <a:ext cx="8452437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altLang="zh-CN" b="1" dirty="0" smtClean="0"/>
              <a:t>(FS_)5GSAT_Ph2</a:t>
            </a:r>
            <a:r>
              <a:rPr lang="en-GB" altLang="zh-CN" b="1" dirty="0" smtClean="0"/>
              <a:t/>
            </a:r>
            <a:br>
              <a:rPr lang="en-GB" altLang="zh-CN" b="1" dirty="0" smtClean="0"/>
            </a:br>
            <a:r>
              <a:rPr lang="en-GB" altLang="zh-CN" b="1" dirty="0"/>
              <a:t/>
            </a:r>
            <a:br>
              <a:rPr lang="en-GB" altLang="zh-CN" b="1" dirty="0"/>
            </a:br>
            <a:r>
              <a:rPr lang="en-GB" altLang="zh-CN" b="1" dirty="0" smtClean="0"/>
              <a:t>Call Conference to prepare </a:t>
            </a:r>
            <a:r>
              <a:rPr lang="en-GB" altLang="zh-CN" b="1" dirty="0" smtClean="0"/>
              <a:t>SA2#154-AH</a:t>
            </a:r>
            <a:r>
              <a:rPr lang="en-GB" altLang="zh-CN" b="1" dirty="0" smtClean="0"/>
              <a:t/>
            </a:r>
            <a:br>
              <a:rPr lang="en-GB" altLang="zh-CN" b="1" dirty="0" smtClean="0"/>
            </a:br>
            <a:r>
              <a:rPr lang="en-GB" altLang="zh-CN" b="1" dirty="0"/>
              <a:t/>
            </a:r>
            <a:br>
              <a:rPr lang="en-GB" altLang="zh-CN" b="1" dirty="0"/>
            </a:br>
            <a:r>
              <a:rPr lang="en-GB" altLang="zh-CN" b="1" i="1" dirty="0" smtClean="0">
                <a:solidFill>
                  <a:srgbClr val="00B050"/>
                </a:solidFill>
              </a:rPr>
              <a:t>with meeting notes </a:t>
            </a:r>
            <a:endParaRPr lang="en-GB" i="1" baseline="30000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/>
              <a:t/>
            </a:r>
            <a:br>
              <a:rPr lang="en-US" altLang="en-US" sz="1800" dirty="0"/>
            </a:br>
            <a:r>
              <a:rPr lang="en-US" altLang="en-US" sz="2000" b="1" dirty="0" smtClean="0"/>
              <a:t>Jean Yves Fine</a:t>
            </a:r>
          </a:p>
          <a:p>
            <a:pPr>
              <a:lnSpc>
                <a:spcPct val="80000"/>
              </a:lnSpc>
            </a:pPr>
            <a:r>
              <a:rPr lang="en-US" altLang="en-US" sz="1800" dirty="0" smtClean="0">
                <a:latin typeface="Arial" panose="020B0604020202020204" pitchFamily="34" charset="0"/>
              </a:rPr>
              <a:t>Thales (Rapporteur)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Agenda 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574411"/>
            <a:ext cx="8388350" cy="1197610"/>
          </a:xfrm>
        </p:spPr>
        <p:txBody>
          <a:bodyPr/>
          <a:lstStyle/>
          <a:p>
            <a:r>
              <a:rPr lang="fr-FR" dirty="0" smtClean="0"/>
              <a:t>Agenda</a:t>
            </a:r>
            <a:endParaRPr lang="fr-FR" dirty="0" smtClean="0"/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GB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where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we are: rapporteur recap on study conclusions to bootstrap normative phase</a:t>
            </a:r>
            <a:endParaRPr lang="fr-FR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list open points to be addressed, </a:t>
            </a:r>
            <a:endParaRPr lang="fr-FR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discuss needed CRs, call for volunteers, work plan over 2 next meetings</a:t>
            </a:r>
            <a:endParaRPr lang="fr-FR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AoB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fr-FR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fr-FR" sz="1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85775" y="3971535"/>
            <a:ext cx="8388350" cy="1197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kern="0" dirty="0" smtClean="0"/>
              <a:t>List of inputs documents</a:t>
            </a:r>
          </a:p>
          <a:p>
            <a:pPr lvl="2"/>
            <a:r>
              <a:rPr lang="en-GB" sz="1200" u="sng" dirty="0">
                <a:hlinkClick r:id="rId3"/>
              </a:rPr>
              <a:t>https://www.3gpp.org/ftp/tsg_sa/WG2_Arch/TSGS2_154AHE_Electronic_2023-01/INBOX/DRAFTS/5GSAT_Ph2/RapporteurIntro_CC_06122022_v0.pptx</a:t>
            </a:r>
            <a:endParaRPr lang="fr-FR" sz="1200" dirty="0"/>
          </a:p>
          <a:p>
            <a:pPr marL="0" indent="0">
              <a:buFontTx/>
              <a:buNone/>
            </a:pPr>
            <a:endParaRPr lang="fr-FR" sz="1400" kern="0" dirty="0"/>
          </a:p>
        </p:txBody>
      </p:sp>
    </p:spTree>
    <p:extLst>
      <p:ext uri="{BB962C8B-B14F-4D97-AF65-F5344CB8AC3E}">
        <p14:creationId xmlns:p14="http://schemas.microsoft.com/office/powerpoint/2010/main" val="378909080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Meeting notes 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574411"/>
            <a:ext cx="8388350" cy="1197610"/>
          </a:xfrm>
        </p:spPr>
        <p:txBody>
          <a:bodyPr/>
          <a:lstStyle/>
          <a:p>
            <a:pPr lvl="1"/>
            <a:r>
              <a:rPr lang="fr-FR" dirty="0" smtClean="0"/>
              <a:t>Input document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shared</a:t>
            </a:r>
            <a:r>
              <a:rPr lang="fr-FR" dirty="0" smtClean="0"/>
              <a:t> and </a:t>
            </a:r>
            <a:r>
              <a:rPr lang="fr-FR" dirty="0" err="1" smtClean="0"/>
              <a:t>discussed</a:t>
            </a:r>
            <a:endParaRPr lang="fr-FR" dirty="0" smtClean="0"/>
          </a:p>
          <a:p>
            <a:pPr lvl="1"/>
            <a:endParaRPr lang="fr-FR" dirty="0" smtClean="0"/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fr-FR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Slide3: discussion on « </a:t>
            </a:r>
            <a:r>
              <a:rPr lang="en-GB" sz="1400" dirty="0" smtClean="0"/>
              <a:t>the </a:t>
            </a:r>
            <a:r>
              <a:rPr lang="en-GB" sz="1400" dirty="0"/>
              <a:t>UE informs the network about UE determined UE unreachability period and/or an indication when leaving/entering coverage</a:t>
            </a:r>
            <a:r>
              <a:rPr lang="en-GB" sz="1400" dirty="0" smtClean="0"/>
              <a:t>.”</a:t>
            </a:r>
            <a:endParaRPr lang="fr-FR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fr-FR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 Slide5:</a:t>
            </a:r>
            <a:r>
              <a:rPr lang="en-GB" sz="1400" dirty="0"/>
              <a:t> </a:t>
            </a:r>
            <a:r>
              <a:rPr lang="en-GB" sz="1400" dirty="0" smtClean="0"/>
              <a:t>“Following </a:t>
            </a:r>
            <a:r>
              <a:rPr lang="en-GB" sz="1400" dirty="0"/>
              <a:t>Rel-17, the UE has satellite assistance information for predication of discontinuous coverage from RAN </a:t>
            </a:r>
            <a:r>
              <a:rPr lang="en-GB" sz="1400" dirty="0" smtClean="0"/>
              <a:t>broadcasts”. </a:t>
            </a:r>
            <a:r>
              <a:rPr lang="en-US" sz="1400" dirty="0"/>
              <a:t>it is specified that it concerns only the </a:t>
            </a:r>
            <a:r>
              <a:rPr lang="en-US" sz="1400" dirty="0" smtClean="0"/>
              <a:t>4G (RAN </a:t>
            </a:r>
            <a:r>
              <a:rPr lang="en-US" sz="1400" dirty="0" err="1" smtClean="0"/>
              <a:t>IoT</a:t>
            </a:r>
            <a:r>
              <a:rPr lang="en-US" sz="1400" dirty="0" smtClean="0"/>
              <a:t> NTN) 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US" sz="1400" dirty="0" smtClean="0"/>
              <a:t>Slide6: discussion around Note 2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US" sz="1400" dirty="0" smtClean="0"/>
              <a:t>Slide7: it is mentioned the interest to have a non UE specific option to avoid too many AMF/MME requests 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US" sz="1400" dirty="0" smtClean="0"/>
              <a:t>Slide 10: have a correct understanding of SA2 position regarding need of C2 is a pre-requisite to answer to CT1. If C2 is not needed, constraints are relaxed. 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US" sz="1400" dirty="0" smtClean="0"/>
              <a:t>Slide11: Steve, Stefan, Jean-Yves, </a:t>
            </a:r>
            <a:r>
              <a:rPr lang="en-US" sz="1400" dirty="0" err="1" smtClean="0"/>
              <a:t>Saso</a:t>
            </a:r>
            <a:r>
              <a:rPr lang="en-US" sz="1400" dirty="0" smtClean="0"/>
              <a:t>, </a:t>
            </a:r>
            <a:r>
              <a:rPr lang="en-US" sz="1400" dirty="0" err="1" smtClean="0"/>
              <a:t>YingYing</a:t>
            </a:r>
            <a:r>
              <a:rPr lang="en-US" sz="1400" dirty="0" smtClean="0"/>
              <a:t> are interested to provide CR on TS23.501 to define articulation between C1 and C3 (and get SA2 feedback on C2 during meeting to tune LS response accordingly) 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US" sz="1400" dirty="0" smtClean="0"/>
              <a:t>Slide11:Lalith is interested to provide CR on wait timer/wait range mechanisms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47786784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2E10A3-DB35-414F-83C1-BF5FB8647349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09cef1fd-e61b-4dbf-b745-21988b13f978"/>
    <ds:schemaRef ds:uri="http://schemas.openxmlformats.org/package/2006/metadata/core-properties"/>
    <ds:schemaRef ds:uri="dcc30912-d230-4cc2-b11f-bb5ca2a6b6f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246</Words>
  <Application>Microsoft Office PowerPoint</Application>
  <PresentationFormat>On-screen Show 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宋体</vt:lpstr>
      <vt:lpstr>Arial</vt:lpstr>
      <vt:lpstr>Arial </vt:lpstr>
      <vt:lpstr>Calibri</vt:lpstr>
      <vt:lpstr>Times New Roman</vt:lpstr>
      <vt:lpstr>Office Theme</vt:lpstr>
      <vt:lpstr>(FS_)5GSAT_Ph2  Call Conference to prepare SA2#154-AH  with meeting notes </vt:lpstr>
      <vt:lpstr>Agenda  </vt:lpstr>
      <vt:lpstr>Meeting notes 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Thales16</cp:lastModifiedBy>
  <cp:revision>1899</cp:revision>
  <dcterms:created xsi:type="dcterms:W3CDTF">2008-08-30T09:32:10Z</dcterms:created>
  <dcterms:modified xsi:type="dcterms:W3CDTF">2022-12-06T17:09:01Z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0x0101003A08C6E7E0CB5C40B3C0F55B9E8294C3</vt:lpwstr>
  </property>
  <property fmtid="{D5CDD505-2E9C-101B-9397-08002B2CF9AE}" pid="13" name="CWM2b1af9d7d32943b4a6156c93e97c7caf">
    <vt:lpwstr>CWMsGmh1IMWLHZz1Unugf6WAQJcmS+M21KyAfhWuiS0qp/i2XDl7aTGb+OOvZJkAzcbZlrBBoav5GyF7OnjPjLt2g==</vt:lpwstr>
  </property>
</Properties>
</file>