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9"/>
  </p:notesMasterIdLst>
  <p:handoutMasterIdLst>
    <p:handoutMasterId r:id="rId10"/>
  </p:handoutMasterIdLst>
  <p:sldIdLst>
    <p:sldId id="303" r:id="rId7"/>
    <p:sldId id="792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1B9D40-0569-4A3F-ACF7-199839A03B8D}" v="5" dt="2021-11-08T18:50:20.967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018" autoAdjust="0"/>
    <p:restoredTop sz="94980" autoAdjust="0"/>
  </p:normalViewPr>
  <p:slideViewPr>
    <p:cSldViewPr snapToGrid="0">
      <p:cViewPr varScale="1">
        <p:scale>
          <a:sx n="59" d="100"/>
          <a:sy n="59" d="100"/>
        </p:scale>
        <p:origin x="11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10/18/2022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10/18/2022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pPr>
              <a:spcAft>
                <a:spcPts val="6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SA WG2 Meeting #S2-153E</a:t>
            </a:r>
            <a:r>
              <a:rPr lang="en-GB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October 10</a:t>
            </a:r>
            <a:r>
              <a:rPr lang="en-GB" sz="1800" b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17</a:t>
            </a:r>
            <a:r>
              <a:rPr lang="en-GB" sz="1800" b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2022,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Elbonia</a:t>
            </a:r>
            <a:r>
              <a:rPr lang="en-GB" sz="1800" b="1" dirty="0"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662864" y="85317"/>
            <a:ext cx="228125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S2-2209253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TEI18_SDNAEPC </a:t>
            </a:r>
            <a:r>
              <a:rPr lang="en-US" dirty="0"/>
              <a:t>status after SA2 153E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TEI18_SDNAEPC</a:t>
            </a:r>
            <a:r>
              <a:rPr lang="en-US" dirty="0"/>
              <a:t> status after SA2 152E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TEI18_SDNAEPC </a:t>
            </a:r>
            <a:r>
              <a:rPr lang="en-US" dirty="0"/>
              <a:t>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62500" lnSpcReduction="20000"/>
          </a:bodyPr>
          <a:lstStyle/>
          <a:p>
            <a:r>
              <a:rPr lang="en-GB" altLang="de-DE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TSG SA WG2#153E Electronic, </a:t>
            </a:r>
            <a:r>
              <a:rPr lang="en-GB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October 10</a:t>
            </a:r>
            <a:r>
              <a:rPr lang="en-GB" sz="1800" b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17</a:t>
            </a:r>
            <a:r>
              <a:rPr lang="en-GB" sz="1800" b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2022,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Elbonia</a:t>
            </a:r>
            <a:r>
              <a:rPr lang="en-GB" sz="1800" b="1" dirty="0"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WG2 </a:t>
            </a:r>
            <a:r>
              <a:rPr lang="fr-FR" dirty="0" err="1"/>
              <a:t>Status</a:t>
            </a:r>
            <a:r>
              <a:rPr lang="fr-FR" dirty="0"/>
              <a:t> for </a:t>
            </a:r>
            <a:r>
              <a:rPr lang="en-GB" dirty="0"/>
              <a:t>TEI18_SDNAEPC</a:t>
            </a: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L</a:t>
            </a:r>
            <a:r>
              <a:rPr lang="en-GB" sz="1800" b="1" dirty="0">
                <a:latin typeface="Arial" charset="0"/>
              </a:rPr>
              <a:t>aurent Thiébaut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94759" y="2625101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fr-FR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2 CR </a:t>
            </a:r>
            <a:r>
              <a:rPr lang="fr-FR" sz="16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agreed</a:t>
            </a:r>
            <a:r>
              <a:rPr lang="fr-FR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(one to 23.501 and one to 23.502)</a:t>
            </a:r>
            <a:endParaRPr lang="en-CA" sz="1600" dirty="0">
              <a:latin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Normative work completed except one </a:t>
            </a:r>
            <a:r>
              <a:rPr lang="en-US" sz="1600" dirty="0">
                <a:latin typeface="Calibri" panose="020F0502020204030204" pitchFamily="34" charset="0"/>
              </a:rPr>
              <a:t>Editor’s Note: if the UE IP address is to be provided by the DN AAA it is FFS how the DN AAA would provide the UE IP address before having authenticated the UE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600" dirty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 err="1"/>
              <a:t>Contentious</a:t>
            </a:r>
            <a:r>
              <a:rPr lang="de-DE" sz="1400" b="1" dirty="0"/>
              <a:t> </a:t>
            </a:r>
            <a:r>
              <a:rPr lang="de-DE" sz="1400" b="1" dirty="0" err="1"/>
              <a:t>Issue</a:t>
            </a:r>
            <a:r>
              <a:rPr lang="de-DE" sz="1400" b="1" dirty="0"/>
              <a:t>/</a:t>
            </a:r>
            <a:r>
              <a:rPr lang="de-DE" sz="1400" b="1" dirty="0" err="1"/>
              <a:t>risks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</a:t>
            </a:r>
            <a:r>
              <a:rPr lang="de-DE" sz="1400" b="1" dirty="0" err="1"/>
              <a:t>the</a:t>
            </a:r>
            <a:r>
              <a:rPr lang="de-DE" sz="1400" b="1" dirty="0"/>
              <a:t> Next Meeting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</a:rPr>
              <a:t>Resolve the EN and do the maintenance</a:t>
            </a:r>
            <a:endParaRPr lang="en-CA" sz="1600" dirty="0">
              <a:latin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8588BD55-2225-44CB-8306-E27676DD3E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738875"/>
              </p:ext>
            </p:extLst>
          </p:nvPr>
        </p:nvGraphicFramePr>
        <p:xfrm>
          <a:off x="260350" y="1026575"/>
          <a:ext cx="8810067" cy="118597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54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TEI18_SDNAEPC</a:t>
                      </a:r>
                      <a:endParaRPr kumimoji="0" 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fontAlgn="auto" hangingPunct="1"/>
                      <a:r>
                        <a:rPr lang="en-US" sz="160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Secondary DN Authentication and authorization in EPC IWK cases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0% &gt; 90%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 23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SP-220798 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9CBF4D1-C0E8-43CD-8757-CCE2B617D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9557</TotalTime>
  <Words>114</Words>
  <Application>Microsoft Office PowerPoint</Application>
  <PresentationFormat>On-screen Show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</vt:lpstr>
      <vt:lpstr>Calibri</vt:lpstr>
      <vt:lpstr>Symbol</vt:lpstr>
      <vt:lpstr>Times New Roman</vt:lpstr>
      <vt:lpstr>Office Theme</vt:lpstr>
      <vt:lpstr>SA WG2 Status for TEI18_SDNAEPC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S2-2209891</cp:lastModifiedBy>
  <cp:revision>1326</cp:revision>
  <dcterms:created xsi:type="dcterms:W3CDTF">2008-08-30T09:32:10Z</dcterms:created>
  <dcterms:modified xsi:type="dcterms:W3CDTF">2022-10-18T13:23:07Z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