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66" r:id="rId5"/>
    <p:sldId id="370" r:id="rId6"/>
    <p:sldId id="263" r:id="rId7"/>
    <p:sldId id="268" r:id="rId8"/>
    <p:sldId id="368" r:id="rId9"/>
    <p:sldId id="369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s, Pilar (Nokia - DK/Aalborg)" initials="" lastIdx="8" clrIdx="0"/>
  <p:cmAuthor id="2" name="Unknown User1" initials="Unknown User1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472C4"/>
    <a:srgbClr val="FFFFFF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3372" autoAdjust="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1E6F83C-C8AB-44B7-86C7-C28F39911E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BC14CF4-244F-449A-80A5-C046AF70F8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65D6748-858D-4178-A2C1-25A4CE441C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1B6B2C6-F288-4883-A040-E011564F99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9B14DE6-F15A-4876-AD0E-EFA5B8B12D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E7A3B0D-AC1E-4064-B403-F2EEB5E7FE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79804B9-EE24-40AB-8747-97C7F2240CA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3C8F557-C8A1-41CE-B94A-42356FC2F5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1EFE344-B73C-4D18-B6CE-D5D5C2550D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FC83CAD-DAA0-4027-BF3D-CCD8F074118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A8AA81C-109D-49B8-A68A-B4B31EE2C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FFD702F-BC8B-4669-A923-A2F34FC36C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322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7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3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2"/>
          <p:cNvSpPr>
            <a:spLocks noGrp="1"/>
          </p:cNvSpPr>
          <p:nvPr>
            <p:ph type="body" sz="quarter" idx="12"/>
          </p:nvPr>
        </p:nvSpPr>
        <p:spPr>
          <a:xfrm>
            <a:off x="556800" y="527928"/>
            <a:ext cx="110784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ext Placeholder 42"/>
          <p:cNvSpPr>
            <a:spLocks noGrp="1"/>
          </p:cNvSpPr>
          <p:nvPr>
            <p:ph type="body" sz="quarter" idx="13"/>
          </p:nvPr>
        </p:nvSpPr>
        <p:spPr>
          <a:xfrm>
            <a:off x="556800" y="1019360"/>
            <a:ext cx="110784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56800" y="1680000"/>
            <a:ext cx="11078400" cy="446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307192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16785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467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923977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2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8216C90-5313-461F-B9F1-62D731E52E7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23ED2D41-DE2B-4887-BE51-CA2041F6B3B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9666CC83-FFE2-45A9-A03D-1CFF3ADDDC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9A499E4-0828-4FB5-919D-595D734F30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62704AD4-7098-4942-92F0-581D008B0098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3709716-99BA-48CB-8EF2-EC9134A4C19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78ACAF33-E79F-493F-A443-D6358242E6D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9576394E-F782-441D-9E5F-C9D626DE331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E615E3E-B7BF-437E-BC6F-B31402C3DCED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F47D32BB-4F4A-488A-9FC6-215948344C6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SA2 152E	</a:t>
            </a:r>
          </a:p>
          <a:p>
            <a:pPr eaLnBrk="1" hangingPunct="1">
              <a:defRPr/>
            </a:pPr>
            <a:r>
              <a:rPr lang="sv-SE" altLang="en-US" sz="1200" b="1" dirty="0" err="1">
                <a:latin typeface="Arial "/>
              </a:rPr>
              <a:t>eMeeting</a:t>
            </a:r>
            <a:r>
              <a:rPr lang="sv-SE" altLang="en-US" sz="1200" b="1" dirty="0">
                <a:latin typeface="Arial "/>
              </a:rPr>
              <a:t> – August 2022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43B654BB-98D0-4A60-A985-22F04637B7E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9" r:id="rId2"/>
    <p:sldLayoutId id="2147485218" r:id="rId3"/>
    <p:sldLayoutId id="2147485220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26F4623-3397-4249-97A8-49D08001EE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da-DK" dirty="0"/>
              <a:t>FS_DetNet discussion </a:t>
            </a:r>
            <a:br>
              <a:rPr lang="fi-FI" altLang="da-DK" dirty="0"/>
            </a:br>
            <a:r>
              <a:rPr lang="fi-FI" altLang="da-DK" dirty="0"/>
              <a:t>status before SA2#152E</a:t>
            </a:r>
            <a:endParaRPr lang="da-DK" altLang="da-DK" dirty="0"/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37D12933-8B38-4902-8F55-576B3DE3A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altLang="da-DK"/>
              <a:t>Ericsson</a:t>
            </a:r>
            <a:endParaRPr lang="da-DK" altLang="da-DK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B62FF3-5246-4C2B-BF97-6D0559B566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89D0D-53B0-47F2-AD54-5FE6191581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AAEA0-8244-43CC-8C4F-4D77EA1BE6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ntro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[György]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Resolution of FFS items:</a:t>
            </a:r>
          </a:p>
          <a:p>
            <a:pPr marL="650092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Documents from China Telecom on Solution 2 and Solution 6. </a:t>
            </a:r>
          </a:p>
          <a:p>
            <a:pPr marL="650092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 from Ericsson on Solution 3. </a:t>
            </a:r>
          </a:p>
          <a:p>
            <a:pPr marL="650092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Any additional FFS discussion if solution authors are present.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and discuss the list of main open questions.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Wrap-up: discuss the way forward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85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>
            <a:extLst>
              <a:ext uri="{FF2B5EF4-FFF2-40B4-BE49-F238E27FC236}">
                <a16:creationId xmlns:a16="http://schemas.microsoft.com/office/drawing/2014/main" id="{42C18098-0C17-48E0-932D-AD684BD69A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/>
              <a:t>DetNet study status</a:t>
            </a:r>
            <a:endParaRPr lang="en-GB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20037-1DC1-42B8-BC60-D7DFCC810C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213" y="1933575"/>
            <a:ext cx="11077575" cy="4210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documented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 K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FFSs remain in the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next SA2 meeting in August, study must conclude according to work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Preparation before SA2#152E:</a:t>
            </a:r>
          </a:p>
          <a:p>
            <a:pPr marL="592942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Target: resolve as many FFS as possible</a:t>
            </a:r>
          </a:p>
          <a:p>
            <a:pPr marL="592942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Additional CC/email follow-up may be needed</a:t>
            </a:r>
          </a:p>
          <a:p>
            <a:pPr marL="592942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Resolution of FFSs ma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 be merged into a single rapporteur input document before the meeting</a:t>
            </a:r>
          </a:p>
          <a:p>
            <a:pPr marL="592942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Note the strict agenda budget for upcoming meeting: 7 documents according to workplan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Normative phase planned for Jan-Feb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Subsequent slides show main differences between the solutions as input to the evaluation</a:t>
            </a:r>
          </a:p>
          <a:p>
            <a:pPr lvl="1">
              <a:defRPr/>
            </a:pPr>
            <a:endParaRPr lang="en-GB" sz="14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>
            <a:extLst>
              <a:ext uri="{FF2B5EF4-FFF2-40B4-BE49-F238E27FC236}">
                <a16:creationId xmlns:a16="http://schemas.microsoft.com/office/drawing/2014/main" id="{DC726C64-E284-4E6B-BF3E-9C3F142A75B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>
                <a:latin typeface="Arial" panose="020B0604020202020204" pitchFamily="34" charset="0"/>
                <a:cs typeface="Arial" panose="020B0604020202020204" pitchFamily="34" charset="0"/>
              </a:rPr>
              <a:t>Outstanding main issues</a:t>
            </a: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6AD7C27-86FC-4180-A1B2-AE37A7D18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691905"/>
              </p:ext>
            </p:extLst>
          </p:nvPr>
        </p:nvGraphicFramePr>
        <p:xfrm>
          <a:off x="0" y="1385888"/>
          <a:ext cx="12150724" cy="495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29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58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115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 #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(Ericsson)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(China Telecom)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(Ericsson)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(Huawei)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(ETRI)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(China Telecom)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(ZTE)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(Nokia)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issue #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8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 protocol is used between 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5GS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DetNet controller?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over Netconf or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Restconf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i.e., IETF protocol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3GPP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over Netconf or Restconf, i.e., IETF protocol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3GPP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over FFS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over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Netconf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Restconf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3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an optional NEF supported between TSCTSF and DetNet controller? If so, what is the protocol stack used?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NEF is mandatory.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 whether NEF is used, FFS how to extend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Restconf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Yes. NEF protocol conversion between Netconf/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Restconf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3GPP.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 entity collects and provides exposure information to the DetNet controller?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TSCTSF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TSCTSF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do we map e2e DetNet requirements to per 5GS requirements?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Pre-configured TSCTSF mapping or YANG extension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DetNet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controller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parameters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5GS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QoS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requirement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is routing information handled?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TSCTSF verifies routes provided by DetNet controller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NW-TT uplink routing exposed to DetNet controller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>
            <a:extLst>
              <a:ext uri="{FF2B5EF4-FFF2-40B4-BE49-F238E27FC236}">
                <a16:creationId xmlns:a16="http://schemas.microsoft.com/office/drawing/2014/main" id="{594F07E0-2B40-410F-A27C-BA2FDE1EEE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1450" y="528638"/>
            <a:ext cx="11463338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KI#1: Information reporting from 5GS to DetNet controller 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BA661BB-CE7C-4553-9949-C195B3D0C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463556"/>
              </p:ext>
            </p:extLst>
          </p:nvPr>
        </p:nvGraphicFramePr>
        <p:xfrm>
          <a:off x="0" y="1757363"/>
          <a:ext cx="1152207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 #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(Ericsson)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(Nokia)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Interface identifier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interface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 address, 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subnet (prefix length)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Neighbour address(es)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Node ID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 address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Optional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MTU size 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Optional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NW-TT routing table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>
            <a:extLst>
              <a:ext uri="{FF2B5EF4-FFF2-40B4-BE49-F238E27FC236}">
                <a16:creationId xmlns:a16="http://schemas.microsoft.com/office/drawing/2014/main" id="{FFD8C54D-33D1-4903-8742-BF2302E61A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1450" y="528638"/>
            <a:ext cx="11463338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KI#2: Parameter mapping from DetNet controller to 5GS.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DD21DA9-EB2A-42C1-ACEA-100607058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3404"/>
              </p:ext>
            </p:extLst>
          </p:nvPr>
        </p:nvGraphicFramePr>
        <p:xfrm>
          <a:off x="0" y="1735138"/>
          <a:ext cx="12192000" cy="4660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3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2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5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 #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(Ericsson)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(Huawei)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(China Telecom)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(ZTE)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Max-latency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Required delay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QoS req.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Min-bandwidth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GFBR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QoS req.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GFBR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Max-loss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QoS req.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Rate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maxPacketLossRate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Max-latency-variation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7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Max-consecutive-loss-tolerance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Survival time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Max-misordering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Periodicity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TSC info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Periodicity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max-pkts-per-interval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burst size, MFBR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burst size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max-payload-size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min-pkts-per-interval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TBD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min-payload-size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TDB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CA13FBA359294AA43EF6911AD5DC8A" ma:contentTypeVersion="7" ma:contentTypeDescription="Új dokumentum létrehozása." ma:contentTypeScope="" ma:versionID="aa21b5304d6b8da77f5efb815fde4bd3">
  <xsd:schema xmlns:xsd="http://www.w3.org/2001/XMLSchema" xmlns:xs="http://www.w3.org/2001/XMLSchema" xmlns:p="http://schemas.microsoft.com/office/2006/metadata/properties" xmlns:ns2="043863bd-7b34-4180-9e9d-7272754de141" xmlns:ns3="680f3ded-1114-4fac-a0d4-8f1049ddc85b" targetNamespace="http://schemas.microsoft.com/office/2006/metadata/properties" ma:root="true" ma:fieldsID="1451d0b6d4d3f8d06569be6acd53214d" ns2:_="" ns3:_="">
    <xsd:import namespace="043863bd-7b34-4180-9e9d-7272754de141"/>
    <xsd:import namespace="680f3ded-1114-4fac-a0d4-8f1049ddc8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863bd-7b34-4180-9e9d-7272754de1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0f3ded-1114-4fac-a0d4-8f1049ddc8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6F09B3-81C5-4AA0-81A5-88A8260AF4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5CD8C0-8B75-440C-9B5B-9FC93AB2F9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3863bd-7b34-4180-9e9d-7272754de141"/>
    <ds:schemaRef ds:uri="680f3ded-1114-4fac-a0d4-8f1049ddc8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599BD2-FEF7-4FD6-A2E3-4E94F832047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12967</TotalTime>
  <Words>574</Words>
  <Application>Microsoft Office PowerPoint</Application>
  <PresentationFormat>Widescreen</PresentationFormat>
  <Paragraphs>177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</vt:lpstr>
      <vt:lpstr>Calibri</vt:lpstr>
      <vt:lpstr>Calibri Light</vt:lpstr>
      <vt:lpstr>Nokia Pure Headline Ultra Light</vt:lpstr>
      <vt:lpstr>Nokia Pure Text Light</vt:lpstr>
      <vt:lpstr>Times New Roman</vt:lpstr>
      <vt:lpstr>Office Theme</vt:lpstr>
      <vt:lpstr>FS_DetNet discussion  status before SA2#152E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Ericsson</cp:lastModifiedBy>
  <cp:revision>911</cp:revision>
  <dcterms:created xsi:type="dcterms:W3CDTF">2010-02-05T13:52:04Z</dcterms:created>
  <dcterms:modified xsi:type="dcterms:W3CDTF">2022-07-01T12:43:10Z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0x0101008BCA13FBA359294AA43EF6911AD5DC8A</vt:lpwstr>
  </property>
</Properties>
</file>