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1"/>
  </p:notesMasterIdLst>
  <p:handoutMasterIdLst>
    <p:handoutMasterId r:id="rId12"/>
  </p:handoutMasterIdLst>
  <p:sldIdLst>
    <p:sldId id="303" r:id="rId7"/>
    <p:sldId id="793" r:id="rId8"/>
    <p:sldId id="792" r:id="rId9"/>
    <p:sldId id="791" r:id="rId10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7C80"/>
    <a:srgbClr val="FF3300"/>
    <a:srgbClr val="62A14D"/>
    <a:srgbClr val="000000"/>
    <a:srgbClr val="C6D254"/>
    <a:srgbClr val="B1D254"/>
    <a:srgbClr val="72AF2F"/>
    <a:srgbClr val="5C88D0"/>
    <a:srgbClr val="2A6EA8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1B9D40-0569-4A3F-ACF7-199839A03B8D}" v="5" dt="2021-11-08T18:50:20.967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73" d="100"/>
          <a:sy n="73" d="100"/>
        </p:scale>
        <p:origin x="44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5/23/2022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5/23/2022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1465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298450" y="85317"/>
            <a:ext cx="5810250" cy="907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Arial "/>
            </a:endParaRPr>
          </a:p>
          <a:p>
            <a:pPr>
              <a:spcAft>
                <a:spcPts val="600"/>
              </a:spcAft>
            </a:pPr>
            <a:r>
              <a:rPr lang="en-GB" sz="1800" b="1" dirty="0"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SA WG2 Meeting #S2-151E</a:t>
            </a:r>
            <a:r>
              <a:rPr lang="en-GB" sz="1800" b="1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8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May 16</a:t>
            </a:r>
            <a:r>
              <a:rPr lang="en-GB" sz="1800" b="1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</a:t>
            </a:r>
            <a:r>
              <a:rPr lang="en-GB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– 20</a:t>
            </a:r>
            <a:r>
              <a:rPr lang="en-GB" sz="1800" b="1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</a:t>
            </a:r>
            <a:r>
              <a:rPr lang="en-GB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2022, </a:t>
            </a:r>
            <a:r>
              <a:rPr lang="en-GB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Elbonia</a:t>
            </a:r>
            <a:r>
              <a:rPr lang="en-GB" sz="1800" b="1" dirty="0">
                <a:solidFill>
                  <a:srgbClr val="3333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sv-SE" altLang="en-US" sz="1200" b="1" kern="1200" dirty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S2-2205345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SA2 151E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62500" lnSpcReduction="2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8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TSG SA WG2#151E Electronic, M</a:t>
            </a:r>
            <a:r>
              <a:rPr lang="en-GB" sz="18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ay 16</a:t>
            </a:r>
            <a:r>
              <a:rPr lang="en-GB" sz="1800" b="1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</a:t>
            </a:r>
            <a:r>
              <a:rPr lang="en-GB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– 20</a:t>
            </a:r>
            <a:r>
              <a:rPr lang="en-GB" sz="1800" b="1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</a:t>
            </a:r>
            <a:r>
              <a:rPr lang="en-GB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2022</a:t>
            </a:r>
            <a:r>
              <a:rPr lang="en-GB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en-GB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Elbonia</a:t>
            </a:r>
            <a:r>
              <a:rPr lang="en-GB" sz="1800" b="1" dirty="0">
                <a:solidFill>
                  <a:srgbClr val="3333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en-GB" altLang="de-DE" sz="1200" dirty="0">
              <a:solidFill>
                <a:schemeClr val="bg1"/>
              </a:solidFill>
            </a:endParaRP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thiebau2\Documents\Documents\3gpp\0WG2_Arch\151-Elbonia-2205\Docs\S2-2204899.zip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WG2 </a:t>
            </a:r>
            <a:r>
              <a:rPr lang="fr-FR" dirty="0" err="1"/>
              <a:t>Status</a:t>
            </a:r>
            <a:r>
              <a:rPr lang="fr-FR" dirty="0"/>
              <a:t> report for 5WWC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GB" altLang="en-US" sz="1800" b="1" dirty="0">
                <a:latin typeface="Arial" charset="0"/>
              </a:rPr>
              <a:t>L</a:t>
            </a:r>
            <a:r>
              <a:rPr lang="en-GB" sz="1800" b="1" dirty="0">
                <a:latin typeface="Arial" charset="0"/>
              </a:rPr>
              <a:t>aurent Thiébaut</a:t>
            </a: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Nokia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during the April meeting, concentrate on solutions (new and updated). </a:t>
            </a:r>
            <a:r>
              <a:rPr lang="en-CA" sz="1800" u="sng" dirty="0">
                <a:latin typeface="Calibri" panose="020F0502020204030204" pitchFamily="34" charset="0"/>
                <a:ea typeface="Times New Roman" panose="02020603050405020304" pitchFamily="18" charset="0"/>
              </a:rPr>
              <a:t>N</a:t>
            </a:r>
            <a:r>
              <a:rPr lang="en-CA" sz="18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ew solution are not expected after April meeting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. (Only solution updates or solution merges are expected after this meeting).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May agree to a SID update shifting the TR approval to December plenary due to the need to get feedback from BBF/</a:t>
            </a:r>
            <a:r>
              <a:rPr lang="en-CA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Cablelabs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(feedback to be requested from August meeting when solutions are completed)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Complete all solutions in August (and send TR for information)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August meeting conclude on KI 2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(slicing for Non 3GPP)(evaluation and conclusions). </a:t>
            </a:r>
            <a:r>
              <a:rPr lang="en-CA" sz="18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Normative work for KI2 in October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CA" sz="1800" u="sng" dirty="0">
                <a:latin typeface="Calibri" panose="020F0502020204030204" pitchFamily="34" charset="0"/>
                <a:ea typeface="Times New Roman" panose="02020603050405020304" pitchFamily="18" charset="0"/>
              </a:rPr>
              <a:t>November meeting </a:t>
            </a:r>
            <a:r>
              <a:rPr lang="en-CA" sz="18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conclude on KI 1 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(different handling of devices) (evaluation and conclusions using BBF/CableLabs feedback). </a:t>
            </a:r>
            <a:r>
              <a:rPr lang="en-CA" sz="18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Normative work for KI1 in Q1 2023</a:t>
            </a:r>
            <a:endParaRPr lang="en-CA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Prior to the August (November) meeting have about KI 2 (KI1)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2 first weeks of June a moderated email discussion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3</a:t>
            </a:r>
            <a:r>
              <a:rPr lang="en-CA" sz="1400" baseline="30000" dirty="0">
                <a:latin typeface="Calibri" panose="020F0502020204030204" pitchFamily="34" charset="0"/>
                <a:ea typeface="Times New Roman" panose="02020603050405020304" pitchFamily="18" charset="0"/>
              </a:rPr>
              <a:t>rd</a:t>
            </a: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 or 4</a:t>
            </a:r>
            <a:r>
              <a:rPr lang="en-CA" sz="1400" baseline="30000" dirty="0">
                <a:latin typeface="Calibri" panose="020F0502020204030204" pitchFamily="34" charset="0"/>
                <a:ea typeface="Times New Roman" panose="02020603050405020304" pitchFamily="18" charset="0"/>
              </a:rPr>
              <a:t>th</a:t>
            </a: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CA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week of June a conf call where we can exchange on the Evaluation of the solutions and on the road to conclusions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latin typeface="Calibri" panose="020F0502020204030204" pitchFamily="34" charset="0"/>
                <a:ea typeface="Calibri" panose="020F0502020204030204" pitchFamily="34" charset="0"/>
              </a:rPr>
              <a:t>At the August/November meeting, only one document will be taken as baseline for evaluation and conclusions. The other documents being for TR update will be for solution updates (August).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2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B7CC5E-CB2C-4D2C-B40B-7FB408E2E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791" y="157413"/>
            <a:ext cx="6827838" cy="38462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7997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New solutions added in Q2. </a:t>
            </a:r>
            <a:r>
              <a:rPr lang="en-CA" sz="1400" u="sng" dirty="0">
                <a:latin typeface="Calibri" panose="020F0502020204030204" pitchFamily="34" charset="0"/>
                <a:ea typeface="Times New Roman" panose="02020603050405020304" pitchFamily="18" charset="0"/>
              </a:rPr>
              <a:t>N</a:t>
            </a:r>
            <a:r>
              <a:rPr lang="en-CA" sz="14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ew solution are not expected anymore</a:t>
            </a:r>
            <a:endParaRPr lang="en-CA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Complete all solutions in August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August meeting conclude on KI 2</a:t>
            </a:r>
            <a:r>
              <a:rPr lang="en-CA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(slicing for Non 3GPP)(evaluation and conclusions). </a:t>
            </a:r>
            <a:r>
              <a:rPr lang="en-CA" sz="14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Normative work for KI2 in October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u="sng" dirty="0">
                <a:latin typeface="Calibri" panose="020F0502020204030204" pitchFamily="34" charset="0"/>
                <a:ea typeface="Times New Roman" panose="02020603050405020304" pitchFamily="18" charset="0"/>
              </a:rPr>
              <a:t>November meeting </a:t>
            </a:r>
            <a:r>
              <a:rPr lang="en-CA" sz="14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conclude on KI 1 </a:t>
            </a:r>
            <a:r>
              <a:rPr lang="en-CA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(different handling of devices) (using BBF/CableLabs feedback). </a:t>
            </a:r>
            <a:r>
              <a:rPr lang="en-CA" sz="14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Normative work for KI1 in Q1 2023</a:t>
            </a:r>
            <a:endParaRPr lang="en-CA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endParaRPr lang="en-CA" sz="1200" u="sng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de-DE" sz="12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/>
              <a:t>RAN dependencies: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fr-FR" sz="1600" dirty="0"/>
              <a:t>None (the SID has no RAN impacts)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graphicFrame>
        <p:nvGraphicFramePr>
          <p:cNvPr id="5" name="Content Placeholder 8">
            <a:extLst>
              <a:ext uri="{FF2B5EF4-FFF2-40B4-BE49-F238E27FC236}">
                <a16:creationId xmlns:a16="http://schemas.microsoft.com/office/drawing/2014/main" id="{8588BD55-2225-44CB-8306-E27676DD3EE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05164160"/>
              </p:ext>
            </p:extLst>
          </p:nvPr>
        </p:nvGraphicFramePr>
        <p:xfrm>
          <a:off x="186300" y="1481714"/>
          <a:ext cx="8810067" cy="1066906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540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067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8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51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b="1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FS_5WWC_Ph2 </a:t>
                      </a:r>
                      <a:endParaRPr kumimoji="0" lang="en-US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Study on the support for 5WWC, </a:t>
                      </a:r>
                      <a:endParaRPr lang="de-DE" sz="12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25% &gt; 60%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sng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Sep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sng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Dec</a:t>
                      </a: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 22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SP-211640</a:t>
                      </a:r>
                    </a:p>
                    <a:p>
                      <a:pPr algn="ctr"/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 </a:t>
                      </a:r>
                    </a:p>
                    <a:p>
                      <a:pPr algn="ctr"/>
                      <a:r>
                        <a:rPr lang="en-GB" sz="1400" u="sng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S2-2204899</a:t>
                      </a:r>
                      <a:endParaRPr lang="en-US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29CBF4D1-C0E8-43CD-8757-CCE2B617D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r>
              <a:rPr lang="en-US" sz="1400" b="1" dirty="0">
                <a:ea typeface="+mn-ea"/>
                <a:cs typeface="+mn-cs"/>
              </a:rPr>
              <a:t>RAN and SA3 impacts and dependencies</a:t>
            </a:r>
            <a:r>
              <a:rPr lang="en-US" sz="1400" dirty="0">
                <a:ea typeface="+mn-ea"/>
                <a:cs typeface="+mn-cs"/>
              </a:rPr>
              <a:t>:</a:t>
            </a:r>
            <a:endParaRPr lang="de-DE" sz="1400" dirty="0">
              <a:ea typeface="+mn-ea"/>
              <a:cs typeface="+mn-cs"/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None for RAN and none determined yet for SA3</a:t>
            </a:r>
          </a:p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endParaRPr lang="en-US" sz="1400" b="1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Contentious Issue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GB" sz="1200" dirty="0"/>
              <a:t>None</a:t>
            </a:r>
            <a:endParaRPr lang="de-DE" sz="12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de-DE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Focus for the Next Meeting (August)</a:t>
            </a:r>
            <a:r>
              <a:rPr lang="de-DE" sz="1400" dirty="0"/>
              <a:t>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Complete all solutions in August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August meeting conclude on KI 2</a:t>
            </a:r>
            <a:r>
              <a:rPr lang="en-CA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(slicing for Non 3GPP)(evaluation and conclusions). </a:t>
            </a:r>
            <a:r>
              <a:rPr lang="en-CA" sz="14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Normative work for KI2 in October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Overall Plan</a:t>
            </a:r>
            <a:r>
              <a:rPr lang="en-US" altLang="zh-CN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/>
              <a:t>See dedicated slide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Risks: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GB" sz="1200" dirty="0"/>
              <a:t>KI completion in Q1 2023 (due to late feedback from BBF/CableLabs)</a:t>
            </a:r>
            <a:endParaRPr lang="fr-FR" sz="1200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2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1A56B6-ED82-476E-989D-0D4C93C7F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607634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SharedContentType xmlns="Microsoft.SharePoint.Taxonomy.ContentTypeSync" SourceId="34c87397-5fc1-491e-85e7-d6110dbe9cbd" ContentTypeId="0x0101" PreviousValue="false"/>
</file>

<file path=customXml/itemProps1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4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7944</TotalTime>
  <Words>429</Words>
  <Application>Microsoft Office PowerPoint</Application>
  <PresentationFormat>On-screen Show (4:3)</PresentationFormat>
  <Paragraphs>56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Arial </vt:lpstr>
      <vt:lpstr>Calibri</vt:lpstr>
      <vt:lpstr>Symbol</vt:lpstr>
      <vt:lpstr>Times New Roman</vt:lpstr>
      <vt:lpstr>Office Theme</vt:lpstr>
      <vt:lpstr>SA WG2 Status report for 5WWC</vt:lpstr>
      <vt:lpstr>PowerPoint Presentation</vt:lpstr>
      <vt:lpstr>PowerPoint Presentation</vt:lpstr>
      <vt:lpstr>PowerPoint Presentation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LTHM1</cp:lastModifiedBy>
  <cp:revision>1298</cp:revision>
  <dcterms:created xsi:type="dcterms:W3CDTF">2008-08-30T09:32:10Z</dcterms:created>
  <dcterms:modified xsi:type="dcterms:W3CDTF">2022-05-23T09:45:07Z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