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6"/>
    <p:sldMasterId id="2147483808" r:id="rId7"/>
    <p:sldMasterId id="2147483796" r:id="rId8"/>
    <p:sldMasterId id="2147483784" r:id="rId9"/>
    <p:sldMasterId id="2147483772" r:id="rId10"/>
  </p:sldMasterIdLst>
  <p:notesMasterIdLst>
    <p:notesMasterId r:id="rId20"/>
  </p:notesMasterIdLst>
  <p:handoutMasterIdLst>
    <p:handoutMasterId r:id="rId21"/>
  </p:handoutMasterIdLst>
  <p:sldIdLst>
    <p:sldId id="303" r:id="rId11"/>
    <p:sldId id="260" r:id="rId12"/>
    <p:sldId id="15061" r:id="rId13"/>
    <p:sldId id="15052" r:id="rId14"/>
    <p:sldId id="15057" r:id="rId15"/>
    <p:sldId id="15059" r:id="rId16"/>
    <p:sldId id="15060" r:id="rId17"/>
    <p:sldId id="15058" r:id="rId18"/>
    <p:sldId id="749" r:id="rId1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72AF2F"/>
    <a:srgbClr val="FF3300"/>
    <a:srgbClr val="0968E7"/>
    <a:srgbClr val="FFE181"/>
    <a:srgbClr val="000000"/>
    <a:srgbClr val="C6D254"/>
    <a:srgbClr val="B1D254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2673" autoAdjust="0"/>
  </p:normalViewPr>
  <p:slideViewPr>
    <p:cSldViewPr snapToGrid="0">
      <p:cViewPr varScale="1">
        <p:scale>
          <a:sx n="115" d="100"/>
          <a:sy n="115" d="100"/>
        </p:scale>
        <p:origin x="40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907ECC19-1633-43A0-BC56-99B88888EF82}"/>
    <pc:docChg chg="undo redo custSel addSld delSld modSld sldOrd">
      <pc:chgData name="Belling, Thomas (Nokia - DE/Munich)" userId="38e53bf5-7a59-41ec-8bf1-bf611b810166" providerId="ADAL" clId="{907ECC19-1633-43A0-BC56-99B88888EF82}" dt="2021-04-13T00:04:52.960" v="1579" actId="207"/>
      <pc:docMkLst>
        <pc:docMk/>
      </pc:docMkLst>
      <pc:sldChg chg="modSp mod">
        <pc:chgData name="Belling, Thomas (Nokia - DE/Munich)" userId="38e53bf5-7a59-41ec-8bf1-bf611b810166" providerId="ADAL" clId="{907ECC19-1633-43A0-BC56-99B88888EF82}" dt="2021-04-12T23:06:20.740" v="93" actId="2165"/>
        <pc:sldMkLst>
          <pc:docMk/>
          <pc:sldMk cId="779525578" sldId="260"/>
        </pc:sldMkLst>
        <pc:graphicFrameChg chg="modGraphic">
          <ac:chgData name="Belling, Thomas (Nokia - DE/Munich)" userId="38e53bf5-7a59-41ec-8bf1-bf611b810166" providerId="ADAL" clId="{907ECC19-1633-43A0-BC56-99B88888EF82}" dt="2021-04-12T23:06:20.740" v="93" actId="2165"/>
          <ac:graphicFrameMkLst>
            <pc:docMk/>
            <pc:sldMk cId="779525578" sldId="260"/>
            <ac:graphicFrameMk id="9" creationId="{5163FDE2-055C-4358-9447-7A37A3638980}"/>
          </ac:graphicFrameMkLst>
        </pc:graphicFrameChg>
      </pc:sldChg>
      <pc:sldChg chg="modSp">
        <pc:chgData name="Belling, Thomas (Nokia - DE/Munich)" userId="38e53bf5-7a59-41ec-8bf1-bf611b810166" providerId="ADAL" clId="{907ECC19-1633-43A0-BC56-99B88888EF82}" dt="2021-04-12T22:54:56.643" v="0" actId="14100"/>
        <pc:sldMkLst>
          <pc:docMk/>
          <pc:sldMk cId="0" sldId="303"/>
        </pc:sldMkLst>
        <pc:spChg chg="mod">
          <ac:chgData name="Belling, Thomas (Nokia - DE/Munich)" userId="38e53bf5-7a59-41ec-8bf1-bf611b810166" providerId="ADAL" clId="{907ECC19-1633-43A0-BC56-99B88888EF82}" dt="2021-04-12T22:54:56.643" v="0" actId="14100"/>
          <ac:spMkLst>
            <pc:docMk/>
            <pc:sldMk cId="0" sldId="303"/>
            <ac:spMk id="6146" creationId="{00000000-0000-0000-0000-000000000000}"/>
          </ac:spMkLst>
        </pc:spChg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21525753" sldId="15048"/>
        </pc:sldMkLst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2178183834" sldId="15050"/>
        </pc:sldMkLst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3011751917" sldId="15051"/>
        </pc:sldMkLst>
      </pc:sldChg>
      <pc:sldChg chg="addSp delSp modSp mod">
        <pc:chgData name="Belling, Thomas (Nokia - DE/Munich)" userId="38e53bf5-7a59-41ec-8bf1-bf611b810166" providerId="ADAL" clId="{907ECC19-1633-43A0-BC56-99B88888EF82}" dt="2021-04-12T23:25:02.367" v="552" actId="20577"/>
        <pc:sldMkLst>
          <pc:docMk/>
          <pc:sldMk cId="89982642" sldId="15052"/>
        </pc:sldMkLst>
        <pc:spChg chg="mod">
          <ac:chgData name="Belling, Thomas (Nokia - DE/Munich)" userId="38e53bf5-7a59-41ec-8bf1-bf611b810166" providerId="ADAL" clId="{907ECC19-1633-43A0-BC56-99B88888EF82}" dt="2021-04-12T22:55:09.987" v="1" actId="6549"/>
          <ac:spMkLst>
            <pc:docMk/>
            <pc:sldMk cId="89982642" sldId="15052"/>
            <ac:spMk id="2" creationId="{17A7A76D-53EA-4320-AAB3-8CD74EC73D64}"/>
          </ac:spMkLst>
        </pc:spChg>
        <pc:spChg chg="add mod">
          <ac:chgData name="Belling, Thomas (Nokia - DE/Munich)" userId="38e53bf5-7a59-41ec-8bf1-bf611b810166" providerId="ADAL" clId="{907ECC19-1633-43A0-BC56-99B88888EF82}" dt="2021-04-12T23:17:58.320" v="419" actId="20577"/>
          <ac:spMkLst>
            <pc:docMk/>
            <pc:sldMk cId="89982642" sldId="15052"/>
            <ac:spMk id="4" creationId="{10338E7E-DA8F-4311-84AC-7FABA3BB59C9}"/>
          </ac:spMkLst>
        </pc:spChg>
        <pc:spChg chg="add mod">
          <ac:chgData name="Belling, Thomas (Nokia - DE/Munich)" userId="38e53bf5-7a59-41ec-8bf1-bf611b810166" providerId="ADAL" clId="{907ECC19-1633-43A0-BC56-99B88888EF82}" dt="2021-04-12T22:56:14.700" v="7" actId="1076"/>
          <ac:spMkLst>
            <pc:docMk/>
            <pc:sldMk cId="89982642" sldId="15052"/>
            <ac:spMk id="22" creationId="{A7E51A8C-725B-4836-B212-AEE841B829B7}"/>
          </ac:spMkLst>
        </pc:spChg>
        <pc:spChg chg="add mod">
          <ac:chgData name="Belling, Thomas (Nokia - DE/Munich)" userId="38e53bf5-7a59-41ec-8bf1-bf611b810166" providerId="ADAL" clId="{907ECC19-1633-43A0-BC56-99B88888EF82}" dt="2021-04-12T22:59:28.434" v="24" actId="1076"/>
          <ac:spMkLst>
            <pc:docMk/>
            <pc:sldMk cId="89982642" sldId="15052"/>
            <ac:spMk id="24" creationId="{374CFADA-F194-48E6-9718-603F8137909A}"/>
          </ac:spMkLst>
        </pc:spChg>
        <pc:spChg chg="add del mod">
          <ac:chgData name="Belling, Thomas (Nokia - DE/Munich)" userId="38e53bf5-7a59-41ec-8bf1-bf611b810166" providerId="ADAL" clId="{907ECC19-1633-43A0-BC56-99B88888EF82}" dt="2021-04-12T23:25:02.367" v="552" actId="20577"/>
          <ac:spMkLst>
            <pc:docMk/>
            <pc:sldMk cId="89982642" sldId="15052"/>
            <ac:spMk id="26" creationId="{590EA3CA-D306-41C3-B896-18D599671EDE}"/>
          </ac:spMkLst>
        </pc:spChg>
        <pc:grpChg chg="del">
          <ac:chgData name="Belling, Thomas (Nokia - DE/Munich)" userId="38e53bf5-7a59-41ec-8bf1-bf611b810166" providerId="ADAL" clId="{907ECC19-1633-43A0-BC56-99B88888EF82}" dt="2021-04-12T22:55:12.443" v="2" actId="478"/>
          <ac:grpSpMkLst>
            <pc:docMk/>
            <pc:sldMk cId="89982642" sldId="15052"/>
            <ac:grpSpMk id="21" creationId="{54E55287-08B5-4B54-8BE5-F70080DF3F6D}"/>
          </ac:grpSpMkLst>
        </pc:grpChg>
        <pc:graphicFrameChg chg="add mod">
          <ac:chgData name="Belling, Thomas (Nokia - DE/Munich)" userId="38e53bf5-7a59-41ec-8bf1-bf611b810166" providerId="ADAL" clId="{907ECC19-1633-43A0-BC56-99B88888EF82}" dt="2021-04-12T22:59:22.014" v="22" actId="1076"/>
          <ac:graphicFrameMkLst>
            <pc:docMk/>
            <pc:sldMk cId="89982642" sldId="15052"/>
            <ac:graphicFrameMk id="23" creationId="{4FD83436-0848-4F56-9ED6-BE6C6F123902}"/>
          </ac:graphicFrameMkLst>
        </pc:graphicFrameChg>
        <pc:graphicFrameChg chg="add mod">
          <ac:chgData name="Belling, Thomas (Nokia - DE/Munich)" userId="38e53bf5-7a59-41ec-8bf1-bf611b810166" providerId="ADAL" clId="{907ECC19-1633-43A0-BC56-99B88888EF82}" dt="2021-04-12T23:21:25.053" v="465" actId="1076"/>
          <ac:graphicFrameMkLst>
            <pc:docMk/>
            <pc:sldMk cId="89982642" sldId="15052"/>
            <ac:graphicFrameMk id="25" creationId="{84D190E9-164E-4942-85EA-70D2448BA716}"/>
          </ac:graphicFrameMkLst>
        </pc:graphicFrameChg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3722277716" sldId="15054"/>
        </pc:sldMkLst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1310622200" sldId="15055"/>
        </pc:sldMkLst>
      </pc:sldChg>
      <pc:sldChg chg="del">
        <pc:chgData name="Belling, Thomas (Nokia - DE/Munich)" userId="38e53bf5-7a59-41ec-8bf1-bf611b810166" providerId="ADAL" clId="{907ECC19-1633-43A0-BC56-99B88888EF82}" dt="2021-04-12T23:03:07.349" v="48" actId="47"/>
        <pc:sldMkLst>
          <pc:docMk/>
          <pc:sldMk cId="4281825112" sldId="15056"/>
        </pc:sldMkLst>
      </pc:sldChg>
      <pc:sldChg chg="addSp delSp modSp add mod">
        <pc:chgData name="Belling, Thomas (Nokia - DE/Munich)" userId="38e53bf5-7a59-41ec-8bf1-bf611b810166" providerId="ADAL" clId="{907ECC19-1633-43A0-BC56-99B88888EF82}" dt="2021-04-12T23:24:45.482" v="546" actId="6549"/>
        <pc:sldMkLst>
          <pc:docMk/>
          <pc:sldMk cId="2346899184" sldId="15057"/>
        </pc:sldMkLst>
        <pc:spChg chg="mod">
          <ac:chgData name="Belling, Thomas (Nokia - DE/Munich)" userId="38e53bf5-7a59-41ec-8bf1-bf611b810166" providerId="ADAL" clId="{907ECC19-1633-43A0-BC56-99B88888EF82}" dt="2021-04-12T23:18:06.320" v="420" actId="20577"/>
          <ac:spMkLst>
            <pc:docMk/>
            <pc:sldMk cId="2346899184" sldId="15057"/>
            <ac:spMk id="4" creationId="{10338E7E-DA8F-4311-84AC-7FABA3BB59C9}"/>
          </ac:spMkLst>
        </pc:spChg>
        <pc:spChg chg="add mod">
          <ac:chgData name="Belling, Thomas (Nokia - DE/Munich)" userId="38e53bf5-7a59-41ec-8bf1-bf611b810166" providerId="ADAL" clId="{907ECC19-1633-43A0-BC56-99B88888EF82}" dt="2021-04-12T22:58:26.196" v="19" actId="1076"/>
          <ac:spMkLst>
            <pc:docMk/>
            <pc:sldMk cId="2346899184" sldId="15057"/>
            <ac:spMk id="5" creationId="{191100F1-F31E-4EB4-A8F0-26176F7309BC}"/>
          </ac:spMkLst>
        </pc:spChg>
        <pc:spChg chg="add mod">
          <ac:chgData name="Belling, Thomas (Nokia - DE/Munich)" userId="38e53bf5-7a59-41ec-8bf1-bf611b810166" providerId="ADAL" clId="{907ECC19-1633-43A0-BC56-99B88888EF82}" dt="2021-04-12T23:00:29.363" v="31" actId="1076"/>
          <ac:spMkLst>
            <pc:docMk/>
            <pc:sldMk cId="2346899184" sldId="15057"/>
            <ac:spMk id="7" creationId="{F0E3AF11-EA3C-49F7-80FE-D602A3B3FBD5}"/>
          </ac:spMkLst>
        </pc:spChg>
        <pc:spChg chg="add mod">
          <ac:chgData name="Belling, Thomas (Nokia - DE/Munich)" userId="38e53bf5-7a59-41ec-8bf1-bf611b810166" providerId="ADAL" clId="{907ECC19-1633-43A0-BC56-99B88888EF82}" dt="2021-04-12T23:01:40.384" v="38" actId="1076"/>
          <ac:spMkLst>
            <pc:docMk/>
            <pc:sldMk cId="2346899184" sldId="15057"/>
            <ac:spMk id="9" creationId="{FEA17D28-CB50-4631-9383-E092565B50CC}"/>
          </ac:spMkLst>
        </pc:spChg>
        <pc:spChg chg="add mod">
          <ac:chgData name="Belling, Thomas (Nokia - DE/Munich)" userId="38e53bf5-7a59-41ec-8bf1-bf611b810166" providerId="ADAL" clId="{907ECC19-1633-43A0-BC56-99B88888EF82}" dt="2021-04-12T23:24:45.482" v="546" actId="6549"/>
          <ac:spMkLst>
            <pc:docMk/>
            <pc:sldMk cId="2346899184" sldId="15057"/>
            <ac:spMk id="12" creationId="{C65437CE-477B-423E-A7EB-628DF6D29986}"/>
          </ac:spMkLst>
        </pc:spChg>
        <pc:graphicFrameChg chg="add mod">
          <ac:chgData name="Belling, Thomas (Nokia - DE/Munich)" userId="38e53bf5-7a59-41ec-8bf1-bf611b810166" providerId="ADAL" clId="{907ECC19-1633-43A0-BC56-99B88888EF82}" dt="2021-04-12T22:58:26.196" v="19" actId="1076"/>
          <ac:graphicFrameMkLst>
            <pc:docMk/>
            <pc:sldMk cId="2346899184" sldId="15057"/>
            <ac:graphicFrameMk id="6" creationId="{95586512-B85E-4AF6-A45C-370E171022A5}"/>
          </ac:graphicFrameMkLst>
        </pc:graphicFrameChg>
        <pc:graphicFrameChg chg="add mod">
          <ac:chgData name="Belling, Thomas (Nokia - DE/Munich)" userId="38e53bf5-7a59-41ec-8bf1-bf611b810166" providerId="ADAL" clId="{907ECC19-1633-43A0-BC56-99B88888EF82}" dt="2021-04-12T23:23:08.589" v="539" actId="1076"/>
          <ac:graphicFrameMkLst>
            <pc:docMk/>
            <pc:sldMk cId="2346899184" sldId="15057"/>
            <ac:graphicFrameMk id="8" creationId="{519CE333-2735-410A-B398-969A7F3F5E45}"/>
          </ac:graphicFrameMkLst>
        </pc:graphicFrameChg>
        <pc:graphicFrameChg chg="del mod">
          <ac:chgData name="Belling, Thomas (Nokia - DE/Munich)" userId="38e53bf5-7a59-41ec-8bf1-bf611b810166" providerId="ADAL" clId="{907ECC19-1633-43A0-BC56-99B88888EF82}" dt="2021-04-12T22:58:20.878" v="17" actId="478"/>
          <ac:graphicFrameMkLst>
            <pc:docMk/>
            <pc:sldMk cId="2346899184" sldId="15057"/>
            <ac:graphicFrameMk id="23" creationId="{4FD83436-0848-4F56-9ED6-BE6C6F123902}"/>
          </ac:graphicFrameMkLst>
        </pc:graphicFrameChg>
      </pc:sldChg>
      <pc:sldChg chg="addSp delSp modSp new mod">
        <pc:chgData name="Belling, Thomas (Nokia - DE/Munich)" userId="38e53bf5-7a59-41ec-8bf1-bf611b810166" providerId="ADAL" clId="{907ECC19-1633-43A0-BC56-99B88888EF82}" dt="2021-04-13T00:04:52.960" v="1579" actId="207"/>
        <pc:sldMkLst>
          <pc:docMk/>
          <pc:sldMk cId="3314177937" sldId="15058"/>
        </pc:sldMkLst>
        <pc:spChg chg="del mod">
          <ac:chgData name="Belling, Thomas (Nokia - DE/Munich)" userId="38e53bf5-7a59-41ec-8bf1-bf611b810166" providerId="ADAL" clId="{907ECC19-1633-43A0-BC56-99B88888EF82}" dt="2021-04-12T23:54:53.584" v="1403" actId="478"/>
          <ac:spMkLst>
            <pc:docMk/>
            <pc:sldMk cId="3314177937" sldId="15058"/>
            <ac:spMk id="2" creationId="{DF6899AC-A57A-4CA6-AD3C-DA1CF89D24D8}"/>
          </ac:spMkLst>
        </pc:spChg>
        <pc:spChg chg="mod">
          <ac:chgData name="Belling, Thomas (Nokia - DE/Munich)" userId="38e53bf5-7a59-41ec-8bf1-bf611b810166" providerId="ADAL" clId="{907ECC19-1633-43A0-BC56-99B88888EF82}" dt="2021-04-12T23:27:31.723" v="567" actId="1076"/>
          <ac:spMkLst>
            <pc:docMk/>
            <pc:sldMk cId="3314177937" sldId="15058"/>
            <ac:spMk id="3" creationId="{F257CC50-4023-4325-8C8F-AF474457733C}"/>
          </ac:spMkLst>
        </pc:spChg>
        <pc:spChg chg="add del mod">
          <ac:chgData name="Belling, Thomas (Nokia - DE/Munich)" userId="38e53bf5-7a59-41ec-8bf1-bf611b810166" providerId="ADAL" clId="{907ECC19-1633-43A0-BC56-99B88888EF82}" dt="2021-04-12T23:55:13.402" v="1407" actId="478"/>
          <ac:spMkLst>
            <pc:docMk/>
            <pc:sldMk cId="3314177937" sldId="15058"/>
            <ac:spMk id="5" creationId="{B652FCBF-2354-4C9E-8A3A-AC8AB9153DBB}"/>
          </ac:spMkLst>
        </pc:spChg>
        <pc:graphicFrameChg chg="add del mod modGraphic">
          <ac:chgData name="Belling, Thomas (Nokia - DE/Munich)" userId="38e53bf5-7a59-41ec-8bf1-bf611b810166" providerId="ADAL" clId="{907ECC19-1633-43A0-BC56-99B88888EF82}" dt="2021-04-13T00:04:52.960" v="1579" actId="207"/>
          <ac:graphicFrameMkLst>
            <pc:docMk/>
            <pc:sldMk cId="3314177937" sldId="15058"/>
            <ac:graphicFrameMk id="4" creationId="{9058BCE0-B780-4845-B260-787F82248822}"/>
          </ac:graphicFrameMkLst>
        </pc:graphicFrameChg>
      </pc:sldChg>
      <pc:sldChg chg="addSp delSp modSp add mod">
        <pc:chgData name="Belling, Thomas (Nokia - DE/Munich)" userId="38e53bf5-7a59-41ec-8bf1-bf611b810166" providerId="ADAL" clId="{907ECC19-1633-43A0-BC56-99B88888EF82}" dt="2021-04-12T23:25:52.799" v="564" actId="14100"/>
        <pc:sldMkLst>
          <pc:docMk/>
          <pc:sldMk cId="4258678791" sldId="15059"/>
        </pc:sldMkLst>
        <pc:spChg chg="mod">
          <ac:chgData name="Belling, Thomas (Nokia - DE/Munich)" userId="38e53bf5-7a59-41ec-8bf1-bf611b810166" providerId="ADAL" clId="{907ECC19-1633-43A0-BC56-99B88888EF82}" dt="2021-04-12T23:18:11" v="421" actId="20577"/>
          <ac:spMkLst>
            <pc:docMk/>
            <pc:sldMk cId="4258678791" sldId="15059"/>
            <ac:spMk id="4" creationId="{10338E7E-DA8F-4311-84AC-7FABA3BB59C9}"/>
          </ac:spMkLst>
        </pc:spChg>
        <pc:spChg chg="add mod">
          <ac:chgData name="Belling, Thomas (Nokia - DE/Munich)" userId="38e53bf5-7a59-41ec-8bf1-bf611b810166" providerId="ADAL" clId="{907ECC19-1633-43A0-BC56-99B88888EF82}" dt="2021-04-12T23:03:45.186" v="51" actId="1076"/>
          <ac:spMkLst>
            <pc:docMk/>
            <pc:sldMk cId="4258678791" sldId="15059"/>
            <ac:spMk id="7" creationId="{B1C5D863-68B9-4EF0-8038-5FEE5776AB79}"/>
          </ac:spMkLst>
        </pc:spChg>
        <pc:spChg chg="add mod">
          <ac:chgData name="Belling, Thomas (Nokia - DE/Munich)" userId="38e53bf5-7a59-41ec-8bf1-bf611b810166" providerId="ADAL" clId="{907ECC19-1633-43A0-BC56-99B88888EF82}" dt="2021-04-12T23:04:08.889" v="53" actId="1076"/>
          <ac:spMkLst>
            <pc:docMk/>
            <pc:sldMk cId="4258678791" sldId="15059"/>
            <ac:spMk id="9" creationId="{AA1C85AB-3561-45FD-9244-9BCF50DF143B}"/>
          </ac:spMkLst>
        </pc:spChg>
        <pc:spChg chg="add del mod">
          <ac:chgData name="Belling, Thomas (Nokia - DE/Munich)" userId="38e53bf5-7a59-41ec-8bf1-bf611b810166" providerId="ADAL" clId="{907ECC19-1633-43A0-BC56-99B88888EF82}" dt="2021-04-12T23:25:52.799" v="564" actId="14100"/>
          <ac:spMkLst>
            <pc:docMk/>
            <pc:sldMk cId="4258678791" sldId="15059"/>
            <ac:spMk id="12" creationId="{F45B5422-B9C8-4CBB-A4A4-696075129FF6}"/>
          </ac:spMkLst>
        </pc:spChg>
        <pc:graphicFrameChg chg="del">
          <ac:chgData name="Belling, Thomas (Nokia - DE/Munich)" userId="38e53bf5-7a59-41ec-8bf1-bf611b810166" providerId="ADAL" clId="{907ECC19-1633-43A0-BC56-99B88888EF82}" dt="2021-04-12T23:03:38.908" v="49" actId="478"/>
          <ac:graphicFrameMkLst>
            <pc:docMk/>
            <pc:sldMk cId="4258678791" sldId="15059"/>
            <ac:graphicFrameMk id="6" creationId="{95586512-B85E-4AF6-A45C-370E171022A5}"/>
          </ac:graphicFrameMkLst>
        </pc:graphicFrameChg>
        <pc:graphicFrameChg chg="add mod">
          <ac:chgData name="Belling, Thomas (Nokia - DE/Munich)" userId="38e53bf5-7a59-41ec-8bf1-bf611b810166" providerId="ADAL" clId="{907ECC19-1633-43A0-BC56-99B88888EF82}" dt="2021-04-12T23:03:45.186" v="51" actId="1076"/>
          <ac:graphicFrameMkLst>
            <pc:docMk/>
            <pc:sldMk cId="4258678791" sldId="15059"/>
            <ac:graphicFrameMk id="8" creationId="{C38567FB-7B54-4CCB-BC56-76EA01007BF4}"/>
          </ac:graphicFrameMkLst>
        </pc:graphicFrameChg>
        <pc:graphicFrameChg chg="add mod">
          <ac:chgData name="Belling, Thomas (Nokia - DE/Munich)" userId="38e53bf5-7a59-41ec-8bf1-bf611b810166" providerId="ADAL" clId="{907ECC19-1633-43A0-BC56-99B88888EF82}" dt="2021-04-12T23:25:16.257" v="553" actId="1076"/>
          <ac:graphicFrameMkLst>
            <pc:docMk/>
            <pc:sldMk cId="4258678791" sldId="15059"/>
            <ac:graphicFrameMk id="10" creationId="{7A2295D5-04F5-465E-85CA-7D6EF3CDBFAE}"/>
          </ac:graphicFrameMkLst>
        </pc:graphicFrameChg>
      </pc:sldChg>
      <pc:sldChg chg="addSp delSp modSp add mod">
        <pc:chgData name="Belling, Thomas (Nokia - DE/Munich)" userId="38e53bf5-7a59-41ec-8bf1-bf611b810166" providerId="ADAL" clId="{907ECC19-1633-43A0-BC56-99B88888EF82}" dt="2021-04-12T23:20:45.280" v="447" actId="20577"/>
        <pc:sldMkLst>
          <pc:docMk/>
          <pc:sldMk cId="1890120410" sldId="15060"/>
        </pc:sldMkLst>
        <pc:spChg chg="mod">
          <ac:chgData name="Belling, Thomas (Nokia - DE/Munich)" userId="38e53bf5-7a59-41ec-8bf1-bf611b810166" providerId="ADAL" clId="{907ECC19-1633-43A0-BC56-99B88888EF82}" dt="2021-04-12T23:20:45.280" v="447" actId="20577"/>
          <ac:spMkLst>
            <pc:docMk/>
            <pc:sldMk cId="1890120410" sldId="15060"/>
            <ac:spMk id="4" creationId="{10338E7E-DA8F-4311-84AC-7FABA3BB59C9}"/>
          </ac:spMkLst>
        </pc:spChg>
        <pc:spChg chg="add mod">
          <ac:chgData name="Belling, Thomas (Nokia - DE/Munich)" userId="38e53bf5-7a59-41ec-8bf1-bf611b810166" providerId="ADAL" clId="{907ECC19-1633-43A0-BC56-99B88888EF82}" dt="2021-04-12T23:09:58.944" v="121" actId="1076"/>
          <ac:spMkLst>
            <pc:docMk/>
            <pc:sldMk cId="1890120410" sldId="15060"/>
            <ac:spMk id="6" creationId="{5456EE68-27F3-4822-A063-6B8EA417CD3E}"/>
          </ac:spMkLst>
        </pc:spChg>
        <pc:spChg chg="add mod">
          <ac:chgData name="Belling, Thomas (Nokia - DE/Munich)" userId="38e53bf5-7a59-41ec-8bf1-bf611b810166" providerId="ADAL" clId="{907ECC19-1633-43A0-BC56-99B88888EF82}" dt="2021-04-12T23:19:54.287" v="436" actId="20577"/>
          <ac:spMkLst>
            <pc:docMk/>
            <pc:sldMk cId="1890120410" sldId="15060"/>
            <ac:spMk id="13" creationId="{961D4470-564E-41A3-8CC8-90D31780E8FE}"/>
          </ac:spMkLst>
        </pc:spChg>
        <pc:graphicFrameChg chg="del">
          <ac:chgData name="Belling, Thomas (Nokia - DE/Munich)" userId="38e53bf5-7a59-41ec-8bf1-bf611b810166" providerId="ADAL" clId="{907ECC19-1633-43A0-BC56-99B88888EF82}" dt="2021-04-12T23:09:52.010" v="119" actId="478"/>
          <ac:graphicFrameMkLst>
            <pc:docMk/>
            <pc:sldMk cId="1890120410" sldId="15060"/>
            <ac:graphicFrameMk id="8" creationId="{C38567FB-7B54-4CCB-BC56-76EA01007BF4}"/>
          </ac:graphicFrameMkLst>
        </pc:graphicFrameChg>
        <pc:graphicFrameChg chg="del">
          <ac:chgData name="Belling, Thomas (Nokia - DE/Munich)" userId="38e53bf5-7a59-41ec-8bf1-bf611b810166" providerId="ADAL" clId="{907ECC19-1633-43A0-BC56-99B88888EF82}" dt="2021-04-12T23:10:04.569" v="122" actId="478"/>
          <ac:graphicFrameMkLst>
            <pc:docMk/>
            <pc:sldMk cId="1890120410" sldId="15060"/>
            <ac:graphicFrameMk id="10" creationId="{7A2295D5-04F5-465E-85CA-7D6EF3CDBFAE}"/>
          </ac:graphicFrameMkLst>
        </pc:graphicFrameChg>
        <pc:graphicFrameChg chg="add mod">
          <ac:chgData name="Belling, Thomas (Nokia - DE/Munich)" userId="38e53bf5-7a59-41ec-8bf1-bf611b810166" providerId="ADAL" clId="{907ECC19-1633-43A0-BC56-99B88888EF82}" dt="2021-04-12T23:09:58.944" v="121" actId="1076"/>
          <ac:graphicFrameMkLst>
            <pc:docMk/>
            <pc:sldMk cId="1890120410" sldId="15060"/>
            <ac:graphicFrameMk id="11" creationId="{A3B5DC66-9305-440D-A64E-4E5B240D7368}"/>
          </ac:graphicFrameMkLst>
        </pc:graphicFrameChg>
      </pc:sldChg>
      <pc:sldChg chg="addSp delSp modSp add mod ord">
        <pc:chgData name="Belling, Thomas (Nokia - DE/Munich)" userId="38e53bf5-7a59-41ec-8bf1-bf611b810166" providerId="ADAL" clId="{907ECC19-1633-43A0-BC56-99B88888EF82}" dt="2021-04-12T23:21:17.285" v="464" actId="20577"/>
        <pc:sldMkLst>
          <pc:docMk/>
          <pc:sldMk cId="284843171" sldId="15061"/>
        </pc:sldMkLst>
        <pc:spChg chg="mod">
          <ac:chgData name="Belling, Thomas (Nokia - DE/Munich)" userId="38e53bf5-7a59-41ec-8bf1-bf611b810166" providerId="ADAL" clId="{907ECC19-1633-43A0-BC56-99B88888EF82}" dt="2021-04-12T23:17:52.812" v="418" actId="20577"/>
          <ac:spMkLst>
            <pc:docMk/>
            <pc:sldMk cId="284843171" sldId="15061"/>
            <ac:spMk id="4" creationId="{10338E7E-DA8F-4311-84AC-7FABA3BB59C9}"/>
          </ac:spMkLst>
        </pc:spChg>
        <pc:spChg chg="add mod">
          <ac:chgData name="Belling, Thomas (Nokia - DE/Munich)" userId="38e53bf5-7a59-41ec-8bf1-bf611b810166" providerId="ADAL" clId="{907ECC19-1633-43A0-BC56-99B88888EF82}" dt="2021-04-12T23:21:17.285" v="464" actId="20577"/>
          <ac:spMkLst>
            <pc:docMk/>
            <pc:sldMk cId="284843171" sldId="15061"/>
            <ac:spMk id="9" creationId="{CCB85B06-5868-4DA1-9212-480E63B77985}"/>
          </ac:spMkLst>
        </pc:spChg>
        <pc:graphicFrameChg chg="mod">
          <ac:chgData name="Belling, Thomas (Nokia - DE/Munich)" userId="38e53bf5-7a59-41ec-8bf1-bf611b810166" providerId="ADAL" clId="{907ECC19-1633-43A0-BC56-99B88888EF82}" dt="2021-04-12T23:15:17.873" v="364"/>
          <ac:graphicFrameMkLst>
            <pc:docMk/>
            <pc:sldMk cId="284843171" sldId="15061"/>
            <ac:graphicFrameMk id="23" creationId="{4FD83436-0848-4F56-9ED6-BE6C6F123902}"/>
          </ac:graphicFrameMkLst>
        </pc:graphicFrameChg>
        <pc:graphicFrameChg chg="del">
          <ac:chgData name="Belling, Thomas (Nokia - DE/Munich)" userId="38e53bf5-7a59-41ec-8bf1-bf611b810166" providerId="ADAL" clId="{907ECC19-1633-43A0-BC56-99B88888EF82}" dt="2021-04-12T23:15:21.672" v="365" actId="478"/>
          <ac:graphicFrameMkLst>
            <pc:docMk/>
            <pc:sldMk cId="284843171" sldId="15061"/>
            <ac:graphicFrameMk id="25" creationId="{84D190E9-164E-4942-85EA-70D2448BA716}"/>
          </ac:graphicFrameMkLst>
        </pc:graphicFrameChg>
      </pc:sldChg>
      <pc:sldChg chg="delSp modSp add del mod">
        <pc:chgData name="Belling, Thomas (Nokia - DE/Munich)" userId="38e53bf5-7a59-41ec-8bf1-bf611b810166" providerId="ADAL" clId="{907ECC19-1633-43A0-BC56-99B88888EF82}" dt="2021-04-12T23:20:32.009" v="439" actId="47"/>
        <pc:sldMkLst>
          <pc:docMk/>
          <pc:sldMk cId="1421466327" sldId="15062"/>
        </pc:sldMkLst>
        <pc:spChg chg="mod">
          <ac:chgData name="Belling, Thomas (Nokia - DE/Munich)" userId="38e53bf5-7a59-41ec-8bf1-bf611b810166" providerId="ADAL" clId="{907ECC19-1633-43A0-BC56-99B88888EF82}" dt="2021-04-12T23:20:17.478" v="437" actId="20577"/>
          <ac:spMkLst>
            <pc:docMk/>
            <pc:sldMk cId="1421466327" sldId="15062"/>
            <ac:spMk id="4" creationId="{10338E7E-DA8F-4311-84AC-7FABA3BB59C9}"/>
          </ac:spMkLst>
        </pc:spChg>
        <pc:graphicFrameChg chg="del">
          <ac:chgData name="Belling, Thomas (Nokia - DE/Munich)" userId="38e53bf5-7a59-41ec-8bf1-bf611b810166" providerId="ADAL" clId="{907ECC19-1633-43A0-BC56-99B88888EF82}" dt="2021-04-12T23:20:26.531" v="438" actId="478"/>
          <ac:graphicFrameMkLst>
            <pc:docMk/>
            <pc:sldMk cId="1421466327" sldId="15062"/>
            <ac:graphicFrameMk id="23" creationId="{4FD83436-0848-4F56-9ED6-BE6C6F123902}"/>
          </ac:graphicFrameMkLst>
        </pc:graphicFrameChg>
        <pc:graphicFrameChg chg="del">
          <ac:chgData name="Belling, Thomas (Nokia - DE/Munich)" userId="38e53bf5-7a59-41ec-8bf1-bf611b810166" providerId="ADAL" clId="{907ECC19-1633-43A0-BC56-99B88888EF82}" dt="2021-04-12T23:15:47.791" v="367" actId="478"/>
          <ac:graphicFrameMkLst>
            <pc:docMk/>
            <pc:sldMk cId="1421466327" sldId="15062"/>
            <ac:graphicFrameMk id="25" creationId="{84D190E9-164E-4942-85EA-70D2448BA71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708-655B-4122-B724-753544C69222}" type="datetimeFigureOut">
              <a:rPr lang="zh-CN" altLang="en-US" smtClean="0"/>
              <a:t>2021/4/13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AFB-60C3-4E04-B62B-1B12B8C52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8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82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Drawing4.vsdx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Visio_Drawing6.vsdx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1918446" y="1882492"/>
            <a:ext cx="8181517" cy="181096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Shared delivery establishment and subsequent </a:t>
            </a:r>
            <a:r>
              <a:rPr lang="en-US" sz="3200" b="1" dirty="0" err="1"/>
              <a:t>signalling</a:t>
            </a:r>
            <a:br>
              <a:rPr lang="en-GB" sz="2400" b="1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- For discussion</a:t>
            </a:r>
            <a:endParaRPr lang="fr-FR" alt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13613"/>
          </a:xfrm>
        </p:spPr>
        <p:txBody>
          <a:bodyPr/>
          <a:lstStyle/>
          <a:p>
            <a:r>
              <a:rPr lang="en-US" altLang="zh-CN" b="1" dirty="0"/>
              <a:t>Related TDOCs</a:t>
            </a:r>
            <a:endParaRPr lang="zh-CN" altLang="en-US" b="1" dirty="0"/>
          </a:p>
        </p:txBody>
      </p:sp>
      <p:graphicFrame>
        <p:nvGraphicFramePr>
          <p:cNvPr id="9" name="内容占位符 4">
            <a:extLst>
              <a:ext uri="{FF2B5EF4-FFF2-40B4-BE49-F238E27FC236}">
                <a16:creationId xmlns:a16="http://schemas.microsoft.com/office/drawing/2014/main" id="{5163FDE2-055C-4358-9447-7A37A36389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724330"/>
              </p:ext>
            </p:extLst>
          </p:nvPr>
        </p:nvGraphicFramePr>
        <p:xfrm>
          <a:off x="746760" y="1060450"/>
          <a:ext cx="10142291" cy="23122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08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8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0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7.2.1.3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7.2.1.x (shared path establishment)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7.2.1.y path release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7.2.1.z (deactivation)</a:t>
                      </a:r>
                      <a:endParaRPr lang="zh-CN" altLang="en-US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S2-2102291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[7.2.1.3] MBS join and Session establishment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S2-2102387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Join and Establishment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 </a:t>
                      </a:r>
                      <a:r>
                        <a:rPr lang="en-US" altLang="zh-C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(7.2.1</a:t>
                      </a:r>
                      <a:r>
                        <a:rPr lang="en-US" altLang="zh-CN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 a few</a:t>
                      </a:r>
                      <a:r>
                        <a:rPr lang="en-US" altLang="zh-C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Join and Session Establishment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Multicast session join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S2-2102675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[7.2.1]-UE requested session join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vivo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S2-2102797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Modification to MBS session join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ZTE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S2-2102941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Shared delivery establishment and support of subsequent 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signalling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from MB-SMF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7.2.1.x/y/z: should consider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together with related docs.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内容占位符 4">
            <a:extLst>
              <a:ext uri="{FF2B5EF4-FFF2-40B4-BE49-F238E27FC236}">
                <a16:creationId xmlns:a16="http://schemas.microsoft.com/office/drawing/2014/main" id="{68FFF204-D8BC-44ED-8164-112B435D34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135600"/>
              </p:ext>
            </p:extLst>
          </p:nvPr>
        </p:nvGraphicFramePr>
        <p:xfrm>
          <a:off x="746760" y="3769633"/>
          <a:ext cx="10153650" cy="17442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76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3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dirty="0">
                          <a:effectLst/>
                        </a:rPr>
                        <a:t>7.2.3.3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7.2.3.4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4.2.</a:t>
                      </a:r>
                      <a:r>
                        <a:rPr lang="en-US" altLang="zh-CN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x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S2-2102290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Signaling efficiency for Shared Delivery and others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Ericsson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Discussion</a:t>
                      </a:r>
                      <a:r>
                        <a:rPr lang="en-US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paper, (update of the docs submitted to CC#1)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S2-2102393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Discussion on 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Signalling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 Efficiency for MBS solutions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paper (update of the docs submitted to CC#1)</a:t>
                      </a:r>
                      <a:endParaRPr lang="en-US" altLang="zh-CN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4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S2-2102356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Multicast session start/stop/</a:t>
                      </a:r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update&amp;activation</a:t>
                      </a:r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/de-activation/modification procedures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Samsung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Basic procedure: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 activation involve SMF.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S2-2102772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Activation and Deactivation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Basic procedure.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1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S2-2102942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MBS session activation.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Session activation based on option 2 of 1017: SMF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 provides UE list to AMF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52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585155"/>
            <a:ext cx="82552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1: Shared delivery establishment triggered by RAN</a:t>
            </a: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no RAN nodes and SMFs stored in MB-SMF (Huawei)</a:t>
            </a:r>
            <a:endParaRPr lang="en-US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FD83436-0848-4F56-9ED6-BE6C6F123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514083"/>
              </p:ext>
            </p:extLst>
          </p:nvPr>
        </p:nvGraphicFramePr>
        <p:xfrm>
          <a:off x="117090" y="2126261"/>
          <a:ext cx="6829425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6829253" imgH="3552689" progId="Visio.Drawing.15">
                  <p:embed/>
                </p:oleObj>
              </mc:Choice>
              <mc:Fallback>
                <p:oleObj name="Visio" r:id="rId3" imgW="6829253" imgH="3552689" progId="Visio.Drawing.15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FD83436-0848-4F56-9ED6-BE6C6F1239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090" y="2126261"/>
                        <a:ext cx="6829425" cy="354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374CFADA-F194-48E6-9718-603F8137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3230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B85B06-5868-4DA1-9212-480E63B77985}"/>
              </a:ext>
            </a:extLst>
          </p:cNvPr>
          <p:cNvSpPr/>
          <p:nvPr/>
        </p:nvSpPr>
        <p:spPr>
          <a:xfrm>
            <a:off x="6728076" y="3226341"/>
            <a:ext cx="4516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 subsequent signalling from MB-SAMF related to multicast session  (e.g. for activation and deactivation) would need to go via SMF, as MB-SMF is not aware of AMFs and NG-RAN nodes in multicast session.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84317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699" y="1585155"/>
            <a:ext cx="81887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2: Shared delivery establishment triggered by RAN</a:t>
            </a:r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MB-SMF stores RAN node IDs (Nokia)</a:t>
            </a:r>
            <a:endParaRPr lang="en-US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FD83436-0848-4F56-9ED6-BE6C6F123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254101"/>
              </p:ext>
            </p:extLst>
          </p:nvPr>
        </p:nvGraphicFramePr>
        <p:xfrm>
          <a:off x="117090" y="2126261"/>
          <a:ext cx="6829425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6819773" imgH="3543198" progId="Visio.Drawing.15">
                  <p:embed/>
                </p:oleObj>
              </mc:Choice>
              <mc:Fallback>
                <p:oleObj name="Visio" r:id="rId3" imgW="6819773" imgH="3543198" progId="Visio.Drawing.15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FD83436-0848-4F56-9ED6-BE6C6F1239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090" y="2126261"/>
                        <a:ext cx="6829425" cy="354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374CFADA-F194-48E6-9718-603F8137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3230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84D190E9-164E-4942-85EA-70D2448BA7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979224"/>
              </p:ext>
            </p:extLst>
          </p:nvPr>
        </p:nvGraphicFramePr>
        <p:xfrm>
          <a:off x="5421715" y="2469357"/>
          <a:ext cx="68294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5" imgW="6819773" imgH="1390582" progId="Visio.Drawing.15">
                  <p:embed/>
                </p:oleObj>
              </mc:Choice>
              <mc:Fallback>
                <p:oleObj name="Visio" r:id="rId5" imgW="6819773" imgH="1390582" progId="Visio.Drawing.15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84D190E9-164E-4942-85EA-70D2448BA7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715" y="2469357"/>
                        <a:ext cx="68294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590EA3CA-D306-41C3-B896-18D599671EDE}"/>
              </a:ext>
            </a:extLst>
          </p:cNvPr>
          <p:cNvSpPr/>
          <p:nvPr/>
        </p:nvSpPr>
        <p:spPr>
          <a:xfrm>
            <a:off x="6378941" y="4224303"/>
            <a:ext cx="4516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via SMF to enable that radio areas for UEs are taken into consideration 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9826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86542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Option 3: Shared delivery establishment triggered by RAN</a:t>
            </a: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GB" sz="16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AMF stores RAN node IDs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586512-B85E-4AF6-A45C-370E171022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432292"/>
              </p:ext>
            </p:extLst>
          </p:nvPr>
        </p:nvGraphicFramePr>
        <p:xfrm>
          <a:off x="581891" y="2069869"/>
          <a:ext cx="683895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6829253" imgH="3552689" progId="Visio.Drawing.15">
                  <p:embed/>
                </p:oleObj>
              </mc:Choice>
              <mc:Fallback>
                <p:oleObj name="Visio" r:id="rId3" imgW="6829253" imgH="3552689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5586512-B85E-4AF6-A45C-370E171022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91" y="2069869"/>
                        <a:ext cx="6838950" cy="355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F0E3AF11-EA3C-49F7-80FE-D602A3B3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157" y="32292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19CE333-2735-410A-B398-969A7F3F5E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860218"/>
              </p:ext>
            </p:extLst>
          </p:nvPr>
        </p:nvGraphicFramePr>
        <p:xfrm>
          <a:off x="5556731" y="2514600"/>
          <a:ext cx="68294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5" imgW="6819773" imgH="1390582" progId="Visio.Drawing.15">
                  <p:embed/>
                </p:oleObj>
              </mc:Choice>
              <mc:Fallback>
                <p:oleObj name="Visio" r:id="rId5" imgW="6819773" imgH="1390582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19CE333-2735-410A-B398-969A7F3F5E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731" y="2514600"/>
                        <a:ext cx="68294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EA17D28-CB50-4631-9383-E092565B50CC}"/>
              </a:ext>
            </a:extLst>
          </p:cNvPr>
          <p:cNvSpPr/>
          <p:nvPr/>
        </p:nvSpPr>
        <p:spPr>
          <a:xfrm>
            <a:off x="845127" y="588872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900"/>
              </a:spcAft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a variant of Option 2, AMF also stores GTP Tunnel endpoint for multicast transport and avoids signalling to MB-SMF if multicast transport is used and additional RAN nodes request shared delivery for that multicast session.</a:t>
            </a:r>
            <a:endParaRPr lang="en-US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5437CE-477B-423E-A7EB-628DF6D29986}"/>
              </a:ext>
            </a:extLst>
          </p:cNvPr>
          <p:cNvSpPr/>
          <p:nvPr/>
        </p:nvSpPr>
        <p:spPr>
          <a:xfrm>
            <a:off x="6378941" y="4224303"/>
            <a:ext cx="4516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via SMF to enable that radio areas for UEs are taken into consideration 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689918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11447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Option 4: AMF centric approach: AMF triggers establishment of shared delivery and stores UEs and RAN nodes in multicast session</a:t>
            </a:r>
          </a:p>
          <a:p>
            <a:r>
              <a:rPr lang="en-GB" sz="1400" b="1" dirty="0"/>
              <a:t>(Ericsson)</a:t>
            </a:r>
            <a:endParaRPr lang="en-US" sz="1400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C5D863-68B9-4EF0-8038-5FEE5776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51" y="17619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38567FB-7B54-4CCB-BC56-76EA01007B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21898"/>
              </p:ext>
            </p:extLst>
          </p:nvPr>
        </p:nvGraphicFramePr>
        <p:xfrm>
          <a:off x="947651" y="1761928"/>
          <a:ext cx="68199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3" imgW="6819773" imgH="4124291" progId="Visio.Drawing.15">
                  <p:embed/>
                </p:oleObj>
              </mc:Choice>
              <mc:Fallback>
                <p:oleObj name="Visio" r:id="rId3" imgW="6819773" imgH="4124291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38567FB-7B54-4CCB-BC56-76EA01007B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651" y="1761928"/>
                        <a:ext cx="6819900" cy="412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>
            <a:extLst>
              <a:ext uri="{FF2B5EF4-FFF2-40B4-BE49-F238E27FC236}">
                <a16:creationId xmlns:a16="http://schemas.microsoft.com/office/drawing/2014/main" id="{AA1C85AB-3561-45FD-9244-9BCF50DF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147" y="29195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A2295D5-04F5-465E-85CA-7D6EF3CDB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356098"/>
              </p:ext>
            </p:extLst>
          </p:nvPr>
        </p:nvGraphicFramePr>
        <p:xfrm>
          <a:off x="6498455" y="1905137"/>
          <a:ext cx="682942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5" imgW="6819773" imgH="2133634" progId="Visio.Drawing.15">
                  <p:embed/>
                </p:oleObj>
              </mc:Choice>
              <mc:Fallback>
                <p:oleObj name="Visio" r:id="rId5" imgW="6819773" imgH="2133634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A2295D5-04F5-465E-85CA-7D6EF3CDB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455" y="1905137"/>
                        <a:ext cx="682942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45B5422-B9C8-4CBB-A4A4-696075129FF6}"/>
              </a:ext>
            </a:extLst>
          </p:cNvPr>
          <p:cNvSpPr/>
          <p:nvPr/>
        </p:nvSpPr>
        <p:spPr>
          <a:xfrm>
            <a:off x="6677891" y="4321507"/>
            <a:ext cx="51542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signalling from MB-SMF for activation also via AMF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867879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38E7E-DA8F-4311-84AC-7FABA3BB59C9}"/>
              </a:ext>
            </a:extLst>
          </p:cNvPr>
          <p:cNvSpPr/>
          <p:nvPr/>
        </p:nvSpPr>
        <p:spPr>
          <a:xfrm>
            <a:off x="647700" y="1371600"/>
            <a:ext cx="114473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Option 5: Signalling Piggybacked in PDU session signalling (Vivo) </a:t>
            </a:r>
            <a:endParaRPr lang="en-US" sz="1400" dirty="0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A7E51A8C-725B-4836-B212-AEE841B82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45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91100F1-F31E-4EB4-A8F0-26176F73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2069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1C5D863-68B9-4EF0-8038-5FEE5776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51" y="17619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A1C85AB-3561-45FD-9244-9BCF50DF1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147" y="29195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456EE68-27F3-4822-A063-6B8EA417C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91" y="18360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3B5DC66-9305-440D-A64E-4E5B240D73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288768"/>
              </p:ext>
            </p:extLst>
          </p:nvPr>
        </p:nvGraphicFramePr>
        <p:xfrm>
          <a:off x="581891" y="1836013"/>
          <a:ext cx="6115050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6824913" imgH="5138988" progId="Visio.Drawing.15">
                  <p:embed/>
                </p:oleObj>
              </mc:Choice>
              <mc:Fallback>
                <p:oleObj name="Visio" r:id="rId3" imgW="6824913" imgH="5138988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A3B5DC66-9305-440D-A64E-4E5B240D73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91" y="1836013"/>
                        <a:ext cx="6115050" cy="460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961D4470-564E-41A3-8CC8-90D31780E8FE}"/>
              </a:ext>
            </a:extLst>
          </p:cNvPr>
          <p:cNvSpPr/>
          <p:nvPr/>
        </p:nvSpPr>
        <p:spPr>
          <a:xfrm>
            <a:off x="7027334" y="3469341"/>
            <a:ext cx="4516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 subsequent signalling from MB-SMF related to multicast session  (e.g. for activation, deactivation) would need to go via SMF, as MB-SMF is not aware of AMFs and NG-RAN nodes in multicast session.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012041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257CC50-4023-4325-8C8F-AF474457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294218"/>
            <a:ext cx="9103784" cy="1143000"/>
          </a:xfrm>
        </p:spPr>
        <p:txBody>
          <a:bodyPr/>
          <a:lstStyle/>
          <a:p>
            <a:r>
              <a:rPr lang="en-GB" b="1" u="sng" dirty="0"/>
              <a:t>Comparison of Options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058BCE0-B780-4845-B260-787F82248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42260"/>
              </p:ext>
            </p:extLst>
          </p:nvPr>
        </p:nvGraphicFramePr>
        <p:xfrm>
          <a:off x="270933" y="1088967"/>
          <a:ext cx="11566391" cy="4585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125">
                  <a:extLst>
                    <a:ext uri="{9D8B030D-6E8A-4147-A177-3AD203B41FA5}">
                      <a16:colId xmlns:a16="http://schemas.microsoft.com/office/drawing/2014/main" val="2797733461"/>
                    </a:ext>
                  </a:extLst>
                </a:gridCol>
                <a:gridCol w="1334809">
                  <a:extLst>
                    <a:ext uri="{9D8B030D-6E8A-4147-A177-3AD203B41FA5}">
                      <a16:colId xmlns:a16="http://schemas.microsoft.com/office/drawing/2014/main" val="20381782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3777603768"/>
                    </a:ext>
                  </a:extLst>
                </a:gridCol>
                <a:gridCol w="1380066">
                  <a:extLst>
                    <a:ext uri="{9D8B030D-6E8A-4147-A177-3AD203B41FA5}">
                      <a16:colId xmlns:a16="http://schemas.microsoft.com/office/drawing/2014/main" val="3206073140"/>
                    </a:ext>
                  </a:extLst>
                </a:gridCol>
                <a:gridCol w="1693334">
                  <a:extLst>
                    <a:ext uri="{9D8B030D-6E8A-4147-A177-3AD203B41FA5}">
                      <a16:colId xmlns:a16="http://schemas.microsoft.com/office/drawing/2014/main" val="1375030596"/>
                    </a:ext>
                  </a:extLst>
                </a:gridCol>
                <a:gridCol w="1516457">
                  <a:extLst>
                    <a:ext uri="{9D8B030D-6E8A-4147-A177-3AD203B41FA5}">
                      <a16:colId xmlns:a16="http://schemas.microsoft.com/office/drawing/2014/main" val="1863840532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Option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Option 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3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State </a:t>
                      </a:r>
                      <a:r>
                        <a:rPr lang="de-DE" sz="1400" dirty="0" err="1"/>
                        <a:t>about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in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RAN </a:t>
                      </a:r>
                      <a:r>
                        <a:rPr lang="de-DE" sz="1400" dirty="0" err="1"/>
                        <a:t>nodes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RAN </a:t>
                      </a:r>
                      <a:r>
                        <a:rPr lang="de-DE" sz="1400" dirty="0" err="1">
                          <a:solidFill>
                            <a:srgbClr val="FF0000"/>
                          </a:solidFill>
                        </a:rPr>
                        <a:t>nodes</a:t>
                      </a:r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, UEs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Not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required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38551"/>
                  </a:ext>
                </a:extLst>
              </a:tr>
              <a:tr h="131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State </a:t>
                      </a:r>
                      <a:r>
                        <a:rPr lang="de-DE" sz="1400" dirty="0" err="1"/>
                        <a:t>about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in MB-SMF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SMFs, </a:t>
                      </a:r>
                      <a:br>
                        <a:rPr lang="de-DE" sz="1400" dirty="0">
                          <a:solidFill>
                            <a:srgbClr val="62A14D"/>
                          </a:solidFill>
                        </a:rPr>
                      </a:b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RAN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node</a:t>
                      </a:r>
                      <a:r>
                        <a:rPr lang="en-US" sz="1400" dirty="0">
                          <a:solidFill>
                            <a:srgbClr val="62A14D"/>
                          </a:solidFill>
                        </a:rPr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RAN </a:t>
                      </a:r>
                      <a:r>
                        <a:rPr lang="de-DE" sz="1400" dirty="0" err="1"/>
                        <a:t>nodes</a:t>
                      </a:r>
                      <a:r>
                        <a:rPr lang="de-DE" sz="1400" dirty="0"/>
                        <a:t>, RAN </a:t>
                      </a:r>
                      <a:r>
                        <a:rPr lang="de-DE" sz="1400" dirty="0" err="1"/>
                        <a:t>node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adresses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AMFs, RAN </a:t>
                      </a:r>
                      <a:r>
                        <a:rPr lang="de-DE" sz="1400" dirty="0" err="1"/>
                        <a:t>node</a:t>
                      </a:r>
                      <a:r>
                        <a:rPr lang="en-US" sz="1400" dirty="0"/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SMFs, AMFs, </a:t>
                      </a:r>
                      <a:br>
                        <a:rPr lang="de-DE" sz="1400" dirty="0"/>
                      </a:br>
                      <a:r>
                        <a:rPr lang="de-DE" sz="1400" dirty="0"/>
                        <a:t>RAN </a:t>
                      </a:r>
                      <a:r>
                        <a:rPr lang="de-DE" sz="1400" dirty="0" err="1"/>
                        <a:t>node</a:t>
                      </a:r>
                      <a:r>
                        <a:rPr lang="en-US" sz="1400" dirty="0"/>
                        <a:t> addresses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SMFs, </a:t>
                      </a:r>
                      <a:br>
                        <a:rPr lang="de-DE" sz="1400" dirty="0">
                          <a:solidFill>
                            <a:srgbClr val="62A14D"/>
                          </a:solidFill>
                        </a:rPr>
                      </a:b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RAN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node</a:t>
                      </a:r>
                      <a:r>
                        <a:rPr lang="en-US" sz="1400" dirty="0">
                          <a:solidFill>
                            <a:srgbClr val="62A14D"/>
                          </a:solidFill>
                        </a:rPr>
                        <a:t> addresses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626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subsequent </a:t>
                      </a:r>
                      <a:r>
                        <a:rPr lang="de-DE" sz="1400" dirty="0" err="1"/>
                        <a:t>direct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signalling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(e.g. </a:t>
                      </a:r>
                      <a:r>
                        <a:rPr lang="de-DE" sz="1400" dirty="0" err="1"/>
                        <a:t>deactivation</a:t>
                      </a:r>
                      <a:r>
                        <a:rPr lang="de-DE" sz="1400" dirty="0"/>
                        <a:t>)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MB-SMF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possible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822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err="1"/>
                        <a:t>activation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MB-SMF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nodes</a:t>
                      </a:r>
                      <a:r>
                        <a:rPr lang="de-DE" sz="140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Via AMF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Via SMF </a:t>
                      </a:r>
                      <a:r>
                        <a:rPr lang="de-DE" sz="1400" dirty="0" err="1"/>
                        <a:t>and</a:t>
                      </a:r>
                      <a:r>
                        <a:rPr lang="de-DE" sz="1400" dirty="0"/>
                        <a:t> AMF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4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Possibility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dublicated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signalling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from</a:t>
                      </a:r>
                      <a:r>
                        <a:rPr lang="de-DE" sz="1400" dirty="0"/>
                        <a:t> different AMFs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same MBS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at RAN </a:t>
                      </a:r>
                      <a:r>
                        <a:rPr lang="de-DE" sz="1400" dirty="0" err="1"/>
                        <a:t>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Only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session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activation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Only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session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activation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 err="1"/>
                        <a:t>Reliable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exchange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unicast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transport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address</a:t>
                      </a:r>
                      <a:r>
                        <a:rPr lang="de-DE" sz="1400" dirty="0"/>
                        <a:t> via </a:t>
                      </a:r>
                      <a:r>
                        <a:rPr lang="de-DE" sz="1400" dirty="0" err="1"/>
                        <a:t>acknowledged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messages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r>
                        <a:rPr lang="de-DE" sz="1400" dirty="0">
                          <a:solidFill>
                            <a:srgbClr val="C00000"/>
                          </a:solidFill>
                        </a:rPr>
                        <a:t> (?)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36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AMF </a:t>
                      </a:r>
                      <a:r>
                        <a:rPr lang="de-DE" sz="1400" dirty="0" err="1"/>
                        <a:t>involved</a:t>
                      </a:r>
                      <a:r>
                        <a:rPr lang="de-DE" sz="1400" dirty="0"/>
                        <a:t> in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management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multicast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session</a:t>
                      </a:r>
                      <a:r>
                        <a:rPr lang="de-DE" sz="140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r>
                        <a:rPr lang="de-DE" sz="1400" dirty="0">
                          <a:solidFill>
                            <a:srgbClr val="62A14D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589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Same </a:t>
                      </a:r>
                      <a:r>
                        <a:rPr lang="de-DE" sz="1400" dirty="0" err="1"/>
                        <a:t>solution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for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shared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delivery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establishment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when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first</a:t>
                      </a:r>
                      <a:r>
                        <a:rPr lang="de-DE" sz="1400" dirty="0"/>
                        <a:t> UE </a:t>
                      </a:r>
                      <a:r>
                        <a:rPr lang="de-DE" sz="1400" dirty="0" err="1"/>
                        <a:t>is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handed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over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to</a:t>
                      </a:r>
                      <a:r>
                        <a:rPr lang="de-DE" sz="1400" dirty="0"/>
                        <a:t> RAN </a:t>
                      </a:r>
                      <a:r>
                        <a:rPr lang="de-DE" sz="1400" dirty="0" err="1"/>
                        <a:t>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62A14D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62A14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61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7793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E18CD8F1-13E4-4703-8DD2-B3B81136F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E79A9A-212C-4CEB-936E-9A3C04878D5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48B4A73-B6A3-43B1-9C5C-3274A7C8069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E30B3D0-B628-4766-971A-819A0525810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424ABBD-AE85-49C1-BED4-4CC6FE2F111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063c6eb4-0fc5-41cf-90f7-6fad9b894f44"/>
    <ds:schemaRef ds:uri="http://purl.org/dc/terms/"/>
    <ds:schemaRef ds:uri="b672847a-5f88-42a2-b3e2-50bdf8de63d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11732</TotalTime>
  <Words>754</Words>
  <Application>Microsoft Office PowerPoint</Application>
  <PresentationFormat>Widescreen</PresentationFormat>
  <Paragraphs>157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Arial 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Microsoft Visio Drawing</vt:lpstr>
      <vt:lpstr>PowerPoint Presentation</vt:lpstr>
      <vt:lpstr>Related TDOCs</vt:lpstr>
      <vt:lpstr>Different proposed options</vt:lpstr>
      <vt:lpstr>Different proposed options</vt:lpstr>
      <vt:lpstr>Different proposed options</vt:lpstr>
      <vt:lpstr>Different proposed options</vt:lpstr>
      <vt:lpstr>Different proposed options</vt:lpstr>
      <vt:lpstr>Comparison of Options 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 rev8</cp:lastModifiedBy>
  <cp:revision>2021</cp:revision>
  <dcterms:created xsi:type="dcterms:W3CDTF">2008-08-30T09:32:10Z</dcterms:created>
  <dcterms:modified xsi:type="dcterms:W3CDTF">2021-04-13T00:06:16Z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ContentTypeId">
    <vt:lpwstr>0x0101009AB7580F38B32B4992660A7BC2D6E51C</vt:lpwstr>
  </property>
</Properties>
</file>