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544A-95D2-42B7-8E65-9AD08D49D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F54A3-2835-4A7C-9DD2-75234E60B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3B481-7EBC-457B-A3A5-C49C10FF8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D85B5-B64D-4D29-A164-88FE618C1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D3C68-5DA8-4721-837B-40338D19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5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49E1A-8433-4900-8CCB-F612B9E6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2ED49-8278-48D6-B6FB-F1D91FA17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70D70-5BAC-4B54-8B39-1794149D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83797-6702-4B95-884A-BF49615D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EFBEA-DECD-4904-82E9-5404ED3B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D8E06-2E31-4E79-81AF-147B9ECB8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1BDAB-360D-4FA9-9F2D-33B49F916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DA9D6-1796-4AA0-AB5C-9EDE53F0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7568A-7B38-4F53-94BB-74DEFA5E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1F037-8C37-4E26-B822-8B7F4B57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19DB-BB51-449E-965C-FB981A97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D8453-9043-42CE-8DE0-147E6CAD0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FA9B6-322E-4715-A92F-41E22D9B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8FE96-57CD-4C60-A0BC-0F7B838B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AE5B9-96F3-48E5-9FDE-B49D64D2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3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9468-566E-4551-B7A8-6EEC40F15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C2CF2-803F-4008-9C82-75DF87CBB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331ED-1450-4CD1-A8FC-8FC13227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DD084-E01A-4687-9BB0-F62E46FA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76C3A-EB9E-4A95-9A8D-B326A2C5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3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6208-6CDF-42D5-A24A-8A3F5348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90056-EDF8-499E-9A9C-10B0126ED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BE178-1507-4A90-8609-C28BA0E68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BD043-6072-4BC4-8DC5-AEA064EB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DA2E1-796D-43CF-A6EA-A08B6ED1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5F127-0FEE-4D88-A1DD-5624DE355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2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F9017-FECF-43EF-AAC2-164188D3E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D65E-0FAD-414E-A21F-CA09DC282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F1BBE-ADE9-469A-831F-B8285DBF1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87AFA-3A0B-42C5-BE09-8316956EC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5E3E2C-AE60-4492-8243-19AD1C83C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CD7CE-8485-40D3-B157-09F663BB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5AB32-FF3B-4418-9B3F-CB88AEB9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AB0DAF-670E-4E9F-88A8-ABF24283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8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39E16-7C97-409F-B57B-3B3AA8D5D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831A3-9AE4-45D3-8904-18643CC6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56A34-F839-4B39-AC4F-18357F350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936FB-59AC-4CC5-AC15-2F5E1A9B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8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346472-1974-4F53-80A4-1B3F46DC7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0CB48-5E1A-4E02-AF98-75EE340BA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5B1BD-118E-4BEF-BE81-F880C07F7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4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75B6-C0F6-43F3-9A29-50E8A644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5A0F6-6ACC-4026-8483-BA5C06C78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CA36C-8A44-489A-829C-A8100124E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82C9F-1018-4A7C-AA13-7424609D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E0535-BD7F-4250-9283-E3F7F001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081A9-A006-48C5-A847-8749054F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FD2A5-09FE-4BF0-96F9-231DF760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4C2738-1E92-42A4-9DE8-88872A9E6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DA33C-3A09-4B01-9EB3-8D7A24D74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48ABB-D9D8-4F44-B642-38EC661EE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A18AD-EFF9-4940-B9AF-EAB61C5D3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CB3E4-21FA-4EA0-88C7-2A7AD9685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9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51D927-18C0-4444-8580-354ACD98C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E7628-46F3-4A50-8345-C944E90FB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D6322-17DF-4259-9D98-C39B02CDE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0B3A7-2B41-4E99-B2BE-A4C44A7E674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597D9-3F91-4668-A4F8-D6C7C41E7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28CF1-A09D-4FC9-874E-588845798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B629B-75F0-4651-99F4-67F13DD992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065194-437E-43FB-804C-9411B18445E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535613" y="6751320"/>
            <a:ext cx="957262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US" sz="7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Juniper Business Use Only</a:t>
            </a:r>
          </a:p>
        </p:txBody>
      </p:sp>
    </p:spTree>
    <p:extLst>
      <p:ext uri="{BB962C8B-B14F-4D97-AF65-F5344CB8AC3E}">
        <p14:creationId xmlns:p14="http://schemas.microsoft.com/office/powerpoint/2010/main" val="365382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DB113-4606-4685-ADB0-BAF0AEC0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MB-N9 Interface  </a:t>
            </a:r>
            <a:r>
              <a:rPr lang="en-US"/>
              <a:t>(Juniper)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C8063-B172-4549-B424-5D78CEA99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MB-UPF uses:</a:t>
            </a:r>
          </a:p>
          <a:p>
            <a:pPr lvl="1"/>
            <a:r>
              <a:rPr lang="en-US" dirty="0"/>
              <a:t>N3 interface to RAN for shared delivery</a:t>
            </a:r>
          </a:p>
          <a:p>
            <a:pPr lvl="1"/>
            <a:r>
              <a:rPr lang="en-US" dirty="0"/>
              <a:t>MB-N9 interface to UPF for individual delivery</a:t>
            </a:r>
          </a:p>
          <a:p>
            <a:r>
              <a:rPr lang="en-US" dirty="0"/>
              <a:t>Both the N3 and MB-N9 can be multicast or unicast based</a:t>
            </a:r>
          </a:p>
          <a:p>
            <a:pPr lvl="1"/>
            <a:r>
              <a:rPr lang="en-US" dirty="0"/>
              <a:t>In case of multicast, the same multicast GTP-U tunnel (i.e., the same LL/transport MC address and TEID) can be used for both the N3 and MB-N9</a:t>
            </a:r>
          </a:p>
          <a:p>
            <a:pPr lvl="2"/>
            <a:r>
              <a:rPr lang="en-US" dirty="0"/>
              <a:t>This is important where more and more UPFs are distributed closer to RAN side</a:t>
            </a:r>
          </a:p>
          <a:p>
            <a:pPr lvl="1"/>
            <a:r>
              <a:rPr lang="en-US" dirty="0"/>
              <a:t>In case of unicast, unicast GTP-U tunnels can be used the same way for both N3 and MB-N9</a:t>
            </a:r>
          </a:p>
          <a:p>
            <a:r>
              <a:rPr lang="en-US" dirty="0"/>
              <a:t>In other words, while there is a separate MB-N9 interface, the instantiation does not have to be different from the N3 interface</a:t>
            </a:r>
          </a:p>
        </p:txBody>
      </p:sp>
    </p:spTree>
    <p:extLst>
      <p:ext uri="{BB962C8B-B14F-4D97-AF65-F5344CB8AC3E}">
        <p14:creationId xmlns:p14="http://schemas.microsoft.com/office/powerpoint/2010/main" val="190272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MB-N9 Interface  (Juniper)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MB-N9 Interface</dc:title>
  <dc:creator>Jeffrey (Zhaohui) Zhang</dc:creator>
  <cp:lastModifiedBy>Jeffrey (Zhaohui) Zhang</cp:lastModifiedBy>
  <cp:revision>2</cp:revision>
  <dcterms:created xsi:type="dcterms:W3CDTF">2021-03-31T01:43:03Z</dcterms:created>
  <dcterms:modified xsi:type="dcterms:W3CDTF">2021-03-31T01:49:56Z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633b888-ae0d-4341-a75f-06e04137d755_Enabled">
    <vt:lpwstr>true</vt:lpwstr>
  </property>
  <property fmtid="{D5CDD505-2E9C-101B-9397-08002B2CF9AE}" pid="3" name="MSIP_Label_0633b888-ae0d-4341-a75f-06e04137d755_SetDate">
    <vt:lpwstr>2021-03-31T01:43:02Z</vt:lpwstr>
  </property>
  <property fmtid="{D5CDD505-2E9C-101B-9397-08002B2CF9AE}" pid="4" name="MSIP_Label_0633b888-ae0d-4341-a75f-06e04137d755_Method">
    <vt:lpwstr>Standard</vt:lpwstr>
  </property>
  <property fmtid="{D5CDD505-2E9C-101B-9397-08002B2CF9AE}" pid="5" name="MSIP_Label_0633b888-ae0d-4341-a75f-06e04137d755_Name">
    <vt:lpwstr>0633b888-ae0d-4341-a75f-06e04137d755</vt:lpwstr>
  </property>
  <property fmtid="{D5CDD505-2E9C-101B-9397-08002B2CF9AE}" pid="6" name="MSIP_Label_0633b888-ae0d-4341-a75f-06e04137d755_SiteId">
    <vt:lpwstr>bea78b3c-4cdb-4130-854a-1d193232e5f4</vt:lpwstr>
  </property>
  <property fmtid="{D5CDD505-2E9C-101B-9397-08002B2CF9AE}" pid="7" name="MSIP_Label_0633b888-ae0d-4341-a75f-06e04137d755_ActionId">
    <vt:lpwstr>010aefbb-bc90-4723-990d-ed4d725a7187</vt:lpwstr>
  </property>
  <property fmtid="{D5CDD505-2E9C-101B-9397-08002B2CF9AE}" pid="8" name="MSIP_Label_0633b888-ae0d-4341-a75f-06e04137d755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Juniper Business Use Only</vt:lpwstr>
  </property>
</Properties>
</file>