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60D20-713F-422E-8BAA-89A5E1FF1502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215C-14E4-4F40-A887-F4687925D3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2951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60D20-713F-422E-8BAA-89A5E1FF1502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215C-14E4-4F40-A887-F4687925D3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7455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60D20-713F-422E-8BAA-89A5E1FF1502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215C-14E4-4F40-A887-F4687925D3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666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60D20-713F-422E-8BAA-89A5E1FF1502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215C-14E4-4F40-A887-F4687925D3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3482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60D20-713F-422E-8BAA-89A5E1FF1502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215C-14E4-4F40-A887-F4687925D3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8486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60D20-713F-422E-8BAA-89A5E1FF1502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215C-14E4-4F40-A887-F4687925D3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4013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60D20-713F-422E-8BAA-89A5E1FF1502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215C-14E4-4F40-A887-F4687925D3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0434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60D20-713F-422E-8BAA-89A5E1FF1502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215C-14E4-4F40-A887-F4687925D3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861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60D20-713F-422E-8BAA-89A5E1FF1502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215C-14E4-4F40-A887-F4687925D3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3555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60D20-713F-422E-8BAA-89A5E1FF1502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215C-14E4-4F40-A887-F4687925D3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3611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60D20-713F-422E-8BAA-89A5E1FF1502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215C-14E4-4F40-A887-F4687925D3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1901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60D20-713F-422E-8BAA-89A5E1FF1502}" type="datetimeFigureOut">
              <a:rPr lang="zh-CN" altLang="en-US" smtClean="0"/>
              <a:t>2021/2/5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B215C-14E4-4F40-A887-F4687925D3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8008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FS_5G_ProSe conference call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2021/02/05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31100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agenda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zh-CN" sz="2400" dirty="0"/>
              <a:t>Way-forward for L3 vs. L2 based UE-to-Network </a:t>
            </a:r>
            <a:r>
              <a:rPr lang="en-US" altLang="zh-CN" sz="2400" dirty="0" smtClean="0"/>
              <a:t>Relay solution (KI#3)</a:t>
            </a:r>
          </a:p>
          <a:p>
            <a:pPr lvl="1"/>
            <a:r>
              <a:rPr lang="en-US" altLang="zh-CN" sz="2000" dirty="0" smtClean="0"/>
              <a:t>S2-21xxyy-closing outstanding issues for U2N Relays-v0 (Qualcomm)</a:t>
            </a:r>
          </a:p>
          <a:p>
            <a:pPr lvl="1"/>
            <a:r>
              <a:rPr lang="en-US" altLang="zh-CN" sz="2000" dirty="0" smtClean="0"/>
              <a:t>S2-210abc5_conclusion_relay (OPPO)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2400" dirty="0"/>
              <a:t>Way-forward for L3 vs. L2 based UE-to-UE Relay </a:t>
            </a:r>
            <a:r>
              <a:rPr lang="en-US" altLang="zh-CN" sz="2400" dirty="0" smtClean="0"/>
              <a:t>solution (KI#4)</a:t>
            </a:r>
          </a:p>
          <a:p>
            <a:pPr lvl="1"/>
            <a:r>
              <a:rPr lang="en-US" altLang="zh-CN" sz="2000" dirty="0" smtClean="0"/>
              <a:t>S2-21xxyy-closing outstanding issues for U2U Relays-v0 (Qualcomm)</a:t>
            </a:r>
          </a:p>
          <a:p>
            <a:pPr lvl="1"/>
            <a:r>
              <a:rPr lang="en-US" altLang="zh-CN" sz="2000" dirty="0" smtClean="0"/>
              <a:t>S2-210abc5_conclusion_relay (OPPO)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2400" dirty="0"/>
              <a:t>Way-forward for Control Plane based UE usage reporting or User Plane based UE usage </a:t>
            </a:r>
            <a:r>
              <a:rPr lang="en-US" altLang="zh-CN" sz="2400" dirty="0" smtClean="0"/>
              <a:t>reporting (KI#7)</a:t>
            </a:r>
          </a:p>
          <a:p>
            <a:pPr lvl="1"/>
            <a:r>
              <a:rPr lang="en-US" altLang="zh-CN" sz="2000" dirty="0" smtClean="0"/>
              <a:t>S5-211423 (LS from SA5)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2400" dirty="0" smtClean="0"/>
              <a:t>Issues identified during </a:t>
            </a:r>
            <a:r>
              <a:rPr lang="en-US" altLang="zh-CN" sz="2400" dirty="0" err="1" smtClean="0"/>
              <a:t>pCR</a:t>
            </a:r>
            <a:r>
              <a:rPr lang="en-US" altLang="zh-CN" sz="2400" dirty="0" smtClean="0"/>
              <a:t> drafting</a:t>
            </a:r>
          </a:p>
          <a:p>
            <a:pPr lvl="1"/>
            <a:r>
              <a:rPr lang="en-US" altLang="zh-CN" sz="2000" dirty="0" smtClean="0"/>
              <a:t>S2-210LGE3_23304_(5.11)_IWK_btw_5GS_and_EPS_v1 (LGE)</a:t>
            </a:r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068178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94</Words>
  <Application>Microsoft Office PowerPoint</Application>
  <PresentationFormat>全屏显示(4:3)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主题​​</vt:lpstr>
      <vt:lpstr>FS_5G_ProSe conference call</vt:lpstr>
      <vt:lpstr>agenda</vt:lpstr>
    </vt:vector>
  </TitlesOfParts>
  <Company>CATT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Deng Qiang</dc:creator>
  <cp:lastModifiedBy>Deng Qiang</cp:lastModifiedBy>
  <cp:revision>2</cp:revision>
  <dcterms:created xsi:type="dcterms:W3CDTF">2021-02-05T06:44:33Z</dcterms:created>
  <dcterms:modified xsi:type="dcterms:W3CDTF">2021-02-05T12:58:17Z</dcterms:modified>
</cp:coreProperties>
</file>