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4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77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1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16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8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5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01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85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6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73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37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55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31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5MBS:</a:t>
            </a:r>
            <a:r>
              <a:rPr lang="en-US" altLang="zh-CN" dirty="0"/>
              <a:t> Way Forward proposals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191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0525" y="403225"/>
            <a:ext cx="10515600" cy="492125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Summary of the Way Forward proposal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737228"/>
              </p:ext>
            </p:extLst>
          </p:nvPr>
        </p:nvGraphicFramePr>
        <p:xfrm>
          <a:off x="502857" y="1142997"/>
          <a:ext cx="10863049" cy="49018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32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798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177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b="1" kern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WF Proposal</a:t>
                      </a:r>
                      <a:endParaRPr lang="en-GB" altLang="zh-CN" sz="1600" kern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UP Join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Remove UP join alternative in Conclusion.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MB-SMF discovery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NRF based </a:t>
                      </a: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mechanism is selected</a:t>
                      </a: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1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May be revisited in normative phase if NRF is not found suitable for fast-changing information about multicast sessions. Need for addition database to hold data about multicast session to be evaluated in normative phase.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Roaming, ETSUN and National content delivery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Will </a:t>
                      </a: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be addressed in R17.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MBS traffic over N6/N9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Using GTP based, N9-like interface between MB-UPF and  PSA-UPF </a:t>
                      </a:r>
                      <a:r>
                        <a:rPr kumimoji="0" lang="en-US" altLang="zh-CN" sz="1200" b="1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 the basis</a:t>
                      </a:r>
                      <a:r>
                        <a:rPr kumimoji="0" lang="en-US" altLang="zh-CN" sz="1200" b="0" i="0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1" u="none" strike="noStrike" kern="1000" cap="none" spc="-30" normalizeH="0" baseline="0" dirty="0" smtClean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 be determined in normative phase whether PSA-UPF could optionally support N6-like towards MBSTF</a:t>
                      </a:r>
                      <a:endParaRPr kumimoji="0" lang="en-US" altLang="zh-CN" sz="1200" b="0" i="1" u="none" strike="noStrike" kern="1000" cap="none" spc="-30" normalizeH="0" baseline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Establish/Update the associated PDU session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When UE joins MBS, associated PDU session is updated with the associated QoS flow info.  </a:t>
                      </a:r>
                      <a:endParaRPr lang="en-GB" altLang="zh-CN" sz="1200" kern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CN" sz="1200" b="1" dirty="0"/>
                        <a:t>UE notifie 5GC via NAS signalling</a:t>
                      </a:r>
                      <a:endParaRPr lang="en-US" altLang="zh-CN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UE always notify 5GC via NAS </a:t>
                      </a:r>
                      <a:r>
                        <a:rPr kumimoji="0" lang="en-US" altLang="zh-CN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signalling</a:t>
                      </a: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 regardless of the RRC state when UE joins or leaves.</a:t>
                      </a:r>
                      <a:endParaRPr kumimoji="0" lang="en-US" altLang="zh-CN" sz="1200" b="0" i="0" u="none" strike="noStrike" kern="1000" cap="none" spc="-30" normalizeH="0" baseline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6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NG-RAN notify session activation to UEs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Confirm beneficial of group level session activation notification to RRC Idle UEs for 5MBS-capable RAN.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SA2 normative work will be pending RAN2 confirmation and conclusion.</a:t>
                      </a:r>
                      <a:endParaRPr kumimoji="0" lang="en-US" altLang="zh-CN" sz="1200" b="0" i="0" u="none" strike="noStrike" kern="1000" cap="none" spc="-30" normalizeH="0" baseline="0" noProof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92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AF8513-2982-43DA-967B-EAC37D26B8BA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063c6eb4-0fc5-41cf-90f7-6fad9b894f44"/>
    <ds:schemaRef ds:uri="71c5aaf6-e6ce-465b-b873-5148d2a4c105"/>
    <ds:schemaRef ds:uri="http://schemas.microsoft.com/office/infopath/2007/PartnerControls"/>
    <ds:schemaRef ds:uri="b672847a-5f88-42a2-b3e2-50bdf8de63d5"/>
  </ds:schemaRefs>
</ds:datastoreItem>
</file>

<file path=customXml/itemProps2.xml><?xml version="1.0" encoding="utf-8"?>
<ds:datastoreItem xmlns:ds="http://schemas.openxmlformats.org/officeDocument/2006/customXml" ds:itemID="{8DF91C9B-C957-415C-BFD1-DD801CCDF4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3569FB-D169-4277-BAF1-820055B7297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27F26B13-54DA-4A68-A724-9382A42A8B0B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06B367C-8589-4286-9C91-0B5875D47F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192</Words>
  <Application>Microsoft Office PowerPoint</Application>
  <PresentationFormat>宽屏</PresentationFormat>
  <Paragraphs>21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Times New Roman</vt:lpstr>
      <vt:lpstr>Office 主题</vt:lpstr>
      <vt:lpstr>5MBS: Way Forward proposals</vt:lpstr>
      <vt:lpstr>Summary of the Way Forward proposal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5MBS: WF proposals worked offline</dc:title>
  <dc:creator>Huawei Revision</dc:creator>
  <cp:lastModifiedBy>Huawei User LiMeng</cp:lastModifiedBy>
  <cp:revision>38</cp:revision>
  <dcterms:created xsi:type="dcterms:W3CDTF">2021-03-04T07:15:25Z</dcterms:created>
  <dcterms:modified xsi:type="dcterms:W3CDTF">2021-03-04T12:25:51Z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0x0101009AB7580F38B32B4992660A7BC2D6E51C</vt:lpwstr>
  </property>
  <property fmtid="{D5CDD505-2E9C-101B-9397-08002B2CF9AE}" pid="3" name="NSCPROP_SA">
    <vt:lpwstr>C:\Users\d.estevez\Documents\Work\3GPP\SA2\Meetings\SA2-143E\CCs\CC-3\5MBS WF proposals v2.pptx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1614859697</vt:lpwstr>
  </property>
  <property fmtid="{5C58129F-E5B8-477A-9B38-B3E54BFA04C8}" pid="2">
    <vt:lpwstr>37BCC9D40C2E4F0E5DCCF9208BE94E69C4F8CE8403FF940CB88AA39E5089B61C</vt:lpwstr>
  </property>
</Properties>
</file>