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2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27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10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51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4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8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8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78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64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47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7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DF4C-DCB2-4F94-A855-1D7C5B506D94}" type="datetimeFigureOut">
              <a:rPr lang="zh-CN" altLang="en-US" smtClean="0"/>
              <a:t>2020/11/12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1917-5414-4A18-A7FB-C125D7466C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50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FS_eNS_Ph2 </a:t>
            </a:r>
            <a:r>
              <a:rPr lang="en-US" altLang="zh-CN" dirty="0" err="1"/>
              <a:t>SoH</a:t>
            </a:r>
            <a:r>
              <a:rPr lang="en-US" altLang="zh-CN" dirty="0"/>
              <a:t> </a:t>
            </a:r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5928"/>
            <a:ext cx="9144000" cy="1261872"/>
          </a:xfrm>
        </p:spPr>
        <p:txBody>
          <a:bodyPr/>
          <a:lstStyle/>
          <a:p>
            <a:r>
              <a:rPr lang="en-US" altLang="zh-CN" dirty="0"/>
              <a:t>ZTE/Jinguo Zhu</a:t>
            </a:r>
            <a:endParaRPr lang="zh-CN" alt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5A70160A-46E3-499F-BCB1-4CA1120681E8}"/>
              </a:ext>
            </a:extLst>
          </p:cNvPr>
          <p:cNvSpPr txBox="1">
            <a:spLocks/>
          </p:cNvSpPr>
          <p:nvPr/>
        </p:nvSpPr>
        <p:spPr>
          <a:xfrm>
            <a:off x="301656" y="288758"/>
            <a:ext cx="6806153" cy="5391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SA2#142E, Electronic meeting, 16 – 20 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CHF </a:t>
            </a:r>
            <a:r>
              <a:rPr lang="en-US" altLang="zh-CN" dirty="0"/>
              <a:t>based solution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526280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There are two proposals on CHF based solution in 8386 and 8741</a:t>
            </a:r>
          </a:p>
          <a:p>
            <a:endParaRPr lang="en-US" altLang="zh-CN" dirty="0"/>
          </a:p>
          <a:p>
            <a:pPr lvl="1"/>
            <a:r>
              <a:rPr lang="en-US" altLang="zh-CN" dirty="0"/>
              <a:t>8386: Only CHF based solution is used for slice quota management for KI#1 and KI#2</a:t>
            </a:r>
          </a:p>
          <a:p>
            <a:pPr lvl="2"/>
            <a:r>
              <a:rPr lang="en-GB" altLang="zh-CN" dirty="0"/>
              <a:t>Differentiated charging policy is deployed in CHF</a:t>
            </a:r>
          </a:p>
          <a:p>
            <a:pPr lvl="2"/>
            <a:r>
              <a:rPr lang="en-GB" altLang="zh-CN" dirty="0"/>
              <a:t>5GC NFs need to report the charging event to CHF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8741: CHF based solution is not in SA2 scope, therefore SA2 should select NF(not CHF) based solution for slice quota management for KI#1 and KI#2</a:t>
            </a:r>
          </a:p>
          <a:p>
            <a:pPr lvl="2"/>
            <a:r>
              <a:rPr lang="en-US" altLang="zh-CN" dirty="0"/>
              <a:t>Operator </a:t>
            </a:r>
            <a:r>
              <a:rPr lang="en-US" altLang="zh-CN" dirty="0" smtClean="0"/>
              <a:t>may not deploy </a:t>
            </a:r>
            <a:r>
              <a:rPr lang="en-US" altLang="zh-CN" dirty="0"/>
              <a:t>AMF charging </a:t>
            </a:r>
            <a:r>
              <a:rPr lang="en-US" altLang="zh-CN" dirty="0" smtClean="0"/>
              <a:t>feature </a:t>
            </a:r>
            <a:r>
              <a:rPr lang="en-US" altLang="zh-CN" dirty="0"/>
              <a:t>but still want to have </a:t>
            </a:r>
            <a:r>
              <a:rPr lang="en-GB" altLang="zh-CN" dirty="0"/>
              <a:t>Slice quota management related features</a:t>
            </a:r>
            <a:endParaRPr lang="en-US" altLang="zh-CN" dirty="0"/>
          </a:p>
          <a:p>
            <a:pPr lvl="2"/>
            <a:r>
              <a:rPr lang="en-US" altLang="zh-CN" dirty="0" smtClean="0"/>
              <a:t>Current </a:t>
            </a:r>
            <a:r>
              <a:rPr lang="en-US" altLang="zh-CN" dirty="0"/>
              <a:t>CHF based quota management control is not for s</a:t>
            </a:r>
            <a:r>
              <a:rPr lang="en-GB" altLang="zh-CN" dirty="0"/>
              <a:t>lice level</a:t>
            </a:r>
          </a:p>
          <a:p>
            <a:pPr lvl="2"/>
            <a:r>
              <a:rPr lang="en-GB" altLang="zh-CN" dirty="0"/>
              <a:t>CHF interaction at late of registration procedure, this may lead to a waste of </a:t>
            </a:r>
            <a:r>
              <a:rPr lang="en-GB" altLang="zh-CN" dirty="0" smtClean="0"/>
              <a:t>signalling </a:t>
            </a:r>
            <a:r>
              <a:rPr lang="en-US" altLang="zh-CN" dirty="0" smtClean="0"/>
              <a:t>when the CHF rejects the request.</a:t>
            </a:r>
            <a:endParaRPr lang="en-US" altLang="zh-CN" dirty="0"/>
          </a:p>
          <a:p>
            <a:pPr lvl="1"/>
            <a:endParaRPr lang="zh-CN" alt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0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way forward for KI#1 and KI#2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1080" y="1754696"/>
            <a:ext cx="10515600" cy="4710112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The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following way forward options are proposed for </a:t>
            </a:r>
            <a:r>
              <a:rPr lang="en-US" altLang="zh-CN" sz="2400" dirty="0" err="1"/>
              <a:t>SoH</a:t>
            </a:r>
            <a:r>
              <a:rPr lang="en-US" altLang="zh-CN" sz="2400" dirty="0"/>
              <a:t> at CC#1</a:t>
            </a:r>
          </a:p>
          <a:p>
            <a:pPr lvl="1"/>
            <a:r>
              <a:rPr lang="en-US" altLang="zh-CN" sz="2000" dirty="0" smtClean="0"/>
              <a:t>Option 1: Only </a:t>
            </a:r>
            <a:r>
              <a:rPr lang="en-US" altLang="zh-CN" sz="2000" dirty="0"/>
              <a:t>CHF based solution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Option </a:t>
            </a:r>
            <a:r>
              <a:rPr lang="en-US" altLang="zh-CN" sz="2000" dirty="0" smtClean="0"/>
              <a:t>2: Only </a:t>
            </a:r>
            <a:r>
              <a:rPr lang="en-US" altLang="zh-CN" sz="2000" dirty="0"/>
              <a:t>5GC NF(not CHF) based solution </a:t>
            </a:r>
            <a:endParaRPr lang="en-US" altLang="zh-CN" sz="2000" dirty="0" smtClean="0"/>
          </a:p>
          <a:p>
            <a:pPr marL="342900" lvl="1" indent="-342900">
              <a:spcBef>
                <a:spcPts val="1000"/>
              </a:spcBef>
            </a:pPr>
            <a:endParaRPr lang="en-US" altLang="zh-CN" dirty="0" smtClean="0"/>
          </a:p>
          <a:p>
            <a:pPr marL="342900" lvl="1" indent="-342900">
              <a:spcBef>
                <a:spcPts val="1000"/>
              </a:spcBef>
            </a:pPr>
            <a:r>
              <a:rPr lang="en-US" altLang="zh-CN" dirty="0" smtClean="0"/>
              <a:t>It </a:t>
            </a:r>
            <a:r>
              <a:rPr lang="en-US" altLang="zh-CN" dirty="0"/>
              <a:t>is proposed to ask the following question for each </a:t>
            </a:r>
            <a:r>
              <a:rPr lang="en-US" altLang="zh-CN" dirty="0" smtClean="0"/>
              <a:t>option for </a:t>
            </a:r>
            <a:r>
              <a:rPr lang="en-US" altLang="zh-CN" dirty="0" err="1" smtClean="0"/>
              <a:t>SoH</a:t>
            </a:r>
            <a:endParaRPr lang="en-US" altLang="zh-CN" dirty="0" smtClean="0"/>
          </a:p>
          <a:p>
            <a:pPr marL="800100" lvl="2" indent="-342900">
              <a:spcBef>
                <a:spcPts val="1000"/>
              </a:spcBef>
            </a:pPr>
            <a:r>
              <a:rPr lang="en-US" altLang="zh-CN" dirty="0" smtClean="0"/>
              <a:t>Should </a:t>
            </a:r>
            <a:r>
              <a:rPr lang="en-US" altLang="zh-CN" dirty="0"/>
              <a:t>this option be used for KI#1 and KI#2? Yes or </a:t>
            </a:r>
            <a:r>
              <a:rPr lang="en-US" altLang="zh-CN" dirty="0" smtClean="0"/>
              <a:t>No</a:t>
            </a:r>
          </a:p>
          <a:p>
            <a:pPr marL="1257300" lvl="3" indent="-342900">
              <a:spcBef>
                <a:spcPts val="1000"/>
              </a:spcBef>
            </a:pPr>
            <a:r>
              <a:rPr lang="en-US" altLang="zh-CN" dirty="0" smtClean="0"/>
              <a:t>Option 1: YES: ,  NO: </a:t>
            </a:r>
          </a:p>
          <a:p>
            <a:pPr marL="1257300" lvl="3" indent="-342900">
              <a:spcBef>
                <a:spcPts val="1000"/>
              </a:spcBef>
            </a:pPr>
            <a:r>
              <a:rPr lang="en-US" altLang="zh-CN" dirty="0"/>
              <a:t>Option </a:t>
            </a:r>
            <a:r>
              <a:rPr lang="en-US" altLang="zh-CN" dirty="0" smtClean="0"/>
              <a:t>2: </a:t>
            </a:r>
            <a:r>
              <a:rPr lang="en-US" altLang="zh-CN" dirty="0"/>
              <a:t>YES: ,  NO</a:t>
            </a:r>
            <a:r>
              <a:rPr lang="en-US" altLang="zh-CN" dirty="0" smtClean="0"/>
              <a:t>:</a:t>
            </a:r>
          </a:p>
          <a:p>
            <a:pPr marL="1257300" lvl="3" indent="-342900">
              <a:spcBef>
                <a:spcPts val="1000"/>
              </a:spcBef>
            </a:pPr>
            <a:endParaRPr lang="en-US" altLang="zh-CN" dirty="0" smtClean="0"/>
          </a:p>
          <a:p>
            <a:pPr marL="342900" lvl="1" indent="-342900">
              <a:spcBef>
                <a:spcPts val="1000"/>
              </a:spcBef>
            </a:pPr>
            <a:r>
              <a:rPr lang="en-US" altLang="zh-CN" dirty="0" smtClean="0"/>
              <a:t>If both options can not have </a:t>
            </a:r>
            <a:r>
              <a:rPr lang="en-US" altLang="zh-CN" dirty="0"/>
              <a:t>majority support, we need to find a compromised solution. 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96516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way forward for KI#1 and KI#2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233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For 5GC </a:t>
            </a:r>
            <a:r>
              <a:rPr lang="en-US" altLang="zh-CN" dirty="0"/>
              <a:t>NF(not CHF) based </a:t>
            </a:r>
            <a:r>
              <a:rPr lang="en-US" altLang="zh-CN" dirty="0" smtClean="0"/>
              <a:t>solution, there are 4 options on the table</a:t>
            </a:r>
          </a:p>
          <a:p>
            <a:pPr lvl="1"/>
            <a:r>
              <a:rPr lang="en-US" altLang="zh-CN" dirty="0" smtClean="0"/>
              <a:t>Option 1: NSSF </a:t>
            </a:r>
            <a:r>
              <a:rPr lang="en-US" altLang="zh-CN" dirty="0" smtClean="0"/>
              <a:t>based option</a:t>
            </a:r>
          </a:p>
          <a:p>
            <a:pPr lvl="1"/>
            <a:r>
              <a:rPr lang="en-US" altLang="zh-CN" dirty="0"/>
              <a:t>Option 2</a:t>
            </a:r>
            <a:r>
              <a:rPr lang="en-US" altLang="zh-CN" dirty="0" smtClean="0"/>
              <a:t>: NWDAF </a:t>
            </a:r>
            <a:r>
              <a:rPr lang="en-US" altLang="zh-CN" dirty="0" smtClean="0"/>
              <a:t>based option</a:t>
            </a:r>
          </a:p>
          <a:p>
            <a:pPr lvl="1"/>
            <a:r>
              <a:rPr lang="en-US" altLang="zh-CN" dirty="0"/>
              <a:t>Option 3</a:t>
            </a:r>
            <a:r>
              <a:rPr lang="en-US" altLang="zh-CN" dirty="0" smtClean="0"/>
              <a:t>: PCF </a:t>
            </a:r>
            <a:r>
              <a:rPr lang="en-US" altLang="zh-CN" dirty="0" smtClean="0"/>
              <a:t>based option</a:t>
            </a:r>
          </a:p>
          <a:p>
            <a:pPr lvl="1"/>
            <a:r>
              <a:rPr lang="en-US" altLang="zh-CN" dirty="0"/>
              <a:t>Option 4</a:t>
            </a:r>
            <a:r>
              <a:rPr lang="en-US" altLang="zh-CN" dirty="0" smtClean="0"/>
              <a:t>: New </a:t>
            </a:r>
            <a:r>
              <a:rPr lang="en-US" altLang="zh-CN" dirty="0" smtClean="0"/>
              <a:t>NF based option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It is proposed to ask the following question for each option for </a:t>
            </a:r>
            <a:endParaRPr lang="en-US" altLang="zh-CN" dirty="0"/>
          </a:p>
          <a:p>
            <a:pPr lvl="1"/>
            <a:r>
              <a:rPr lang="en-US" altLang="zh-CN" dirty="0" smtClean="0"/>
              <a:t>Should this option be used for KI#1 and KI#2? </a:t>
            </a:r>
            <a:endParaRPr lang="en-US" altLang="zh-CN" dirty="0"/>
          </a:p>
          <a:p>
            <a:pPr lvl="2"/>
            <a:r>
              <a:rPr lang="en-US" altLang="zh-CN" dirty="0" smtClean="0"/>
              <a:t>Option 1: Yes:                NO: </a:t>
            </a:r>
          </a:p>
          <a:p>
            <a:pPr lvl="2"/>
            <a:r>
              <a:rPr lang="en-US" altLang="zh-CN" dirty="0"/>
              <a:t>Option </a:t>
            </a:r>
            <a:r>
              <a:rPr lang="en-US" altLang="zh-CN" dirty="0" smtClean="0"/>
              <a:t>2: </a:t>
            </a:r>
            <a:r>
              <a:rPr lang="en-US" altLang="zh-CN" dirty="0"/>
              <a:t>Yes: </a:t>
            </a:r>
            <a:r>
              <a:rPr lang="en-US" altLang="zh-CN" dirty="0" smtClean="0"/>
              <a:t>               </a:t>
            </a:r>
            <a:r>
              <a:rPr lang="en-US" altLang="zh-CN" dirty="0"/>
              <a:t>NO: 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Option 3</a:t>
            </a:r>
            <a:r>
              <a:rPr lang="en-US" altLang="zh-CN" dirty="0"/>
              <a:t>: Yes:  </a:t>
            </a:r>
            <a:r>
              <a:rPr lang="en-US" altLang="zh-CN" dirty="0" smtClean="0"/>
              <a:t>              NO</a:t>
            </a:r>
            <a:r>
              <a:rPr lang="en-US" altLang="zh-CN" dirty="0"/>
              <a:t>: </a:t>
            </a:r>
            <a:endParaRPr lang="en-US" altLang="zh-CN" dirty="0" smtClean="0"/>
          </a:p>
          <a:p>
            <a:pPr lvl="2"/>
            <a:r>
              <a:rPr lang="en-US" altLang="zh-CN" dirty="0"/>
              <a:t>Option 4: Yes:  </a:t>
            </a:r>
            <a:r>
              <a:rPr lang="en-US" altLang="zh-CN" dirty="0" smtClean="0"/>
              <a:t>              NO</a:t>
            </a:r>
            <a:r>
              <a:rPr lang="en-US" altLang="zh-CN" dirty="0"/>
              <a:t>: </a:t>
            </a:r>
          </a:p>
          <a:p>
            <a:pPr lvl="2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5199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334</Words>
  <Application>Microsoft Office PowerPoint</Application>
  <PresentationFormat>宽屏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Theme</vt:lpstr>
      <vt:lpstr>FS_eNS_Ph2 SoH questions</vt:lpstr>
      <vt:lpstr>CHF based solution </vt:lpstr>
      <vt:lpstr>Proposed way forward for KI#1 and KI#2</vt:lpstr>
      <vt:lpstr>Proposed way forward for KI#1 and KI#2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EC: Issues to be resolved in SA2 #142E meeting</dc:title>
  <dc:creator>Rapporteur</dc:creator>
  <cp:lastModifiedBy>ZTEv1</cp:lastModifiedBy>
  <cp:revision>20</cp:revision>
  <dcterms:created xsi:type="dcterms:W3CDTF">2020-10-29T04:07:00Z</dcterms:created>
  <dcterms:modified xsi:type="dcterms:W3CDTF">2020-11-12T12:28:43Z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(2)WS+lOOrzdAS+zzgWru2r9J40Ve/D5C3dzPWmJ9yd1NWRcc0z4YZb1bmlw9ens6t1pJk8Ews4
yqkHl/9ZY8pCJJqtzbMdb81/Z4iJy61TDCnAJi6BbURoljy9XJKfoweJhP1RGu74Ub92YDOQ
mjcBebq8PwdQUaaSxxxJAv5KM70gw3OdTsX1LACi1iWIwKVJIAL018Qd5FtZA05hV6bRZ/JJ
HBIs2adOGJXiOBiN8k</vt:lpwstr>
  </property>
  <property fmtid="{D5CDD505-2E9C-101B-9397-08002B2CF9AE}" pid="3" name="_2015_ms_pID_7253431">
    <vt:lpwstr>dCSuDPUw6OWyQTF8+e0FNRwqr7YYjhG3LrNOvPnu8UfhD21Roll5Mh
xL786pOYNPdG/bZmb+IY2zcd4H/S1YiIodzlGGBEn0pMmf1kGaRejpXcMH+7CFbKFIyhdcE9
9cVcweV7KuXL6cs+rFSD9egy9k7AVqz79ofto6xOzxtMt9PYxR0LP/E2KgYUG346w3Y=</vt:lpwstr>
  </property>
</Properties>
</file>