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9"/>
  </p:notesMasterIdLst>
  <p:handoutMasterIdLst>
    <p:handoutMasterId r:id="rId10"/>
  </p:handoutMasterIdLst>
  <p:sldIdLst>
    <p:sldId id="303" r:id="rId3"/>
    <p:sldId id="726" r:id="rId4"/>
    <p:sldId id="732" r:id="rId5"/>
    <p:sldId id="733" r:id="rId6"/>
    <p:sldId id="727" r:id="rId7"/>
    <p:sldId id="729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3372" autoAdjust="0"/>
  </p:normalViewPr>
  <p:slideViewPr>
    <p:cSldViewPr snapToGrid="0">
      <p:cViewPr varScale="1">
        <p:scale>
          <a:sx n="87" d="100"/>
          <a:sy n="87" d="100"/>
        </p:scale>
        <p:origin x="131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10/15/2020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10/15/2020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79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15/10/2020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There are 4 methods documented as part of solution #1 to support BMCA for Time Synchronization. Need to pick one Method as way forward.</a:t>
            </a:r>
          </a:p>
          <a:p>
            <a:pPr lvl="1"/>
            <a:r>
              <a:rPr lang="en-US" sz="1800" dirty="0"/>
              <a:t>Method 1 – TSN AF determines the port role, announce message is forwarded over CP (C-plane based).</a:t>
            </a:r>
          </a:p>
          <a:p>
            <a:pPr lvl="1"/>
            <a:r>
              <a:rPr lang="en-US" sz="1800" dirty="0"/>
              <a:t>Method 2 – NW-TT determines port roles; DS-TT forwards all announce messages, U-plane. </a:t>
            </a:r>
          </a:p>
          <a:p>
            <a:pPr lvl="1"/>
            <a:r>
              <a:rPr lang="en-US" sz="1800" dirty="0"/>
              <a:t>Method 3 – NW-TT determines port roles; If message Priority Vector is better than the current Port Priority Vector, DS-TT forwards announce, U-plane</a:t>
            </a:r>
          </a:p>
          <a:p>
            <a:pPr lvl="1"/>
            <a:r>
              <a:rPr lang="en-US" sz="1800" kern="1200" dirty="0">
                <a:latin typeface="Times New Roman" pitchFamily="18" charset="0"/>
              </a:rPr>
              <a:t>Method 4 - </a:t>
            </a:r>
            <a:r>
              <a:rPr lang="en-US" sz="1800" dirty="0"/>
              <a:t>NW-TT determines port roles; NW-TT forwards announce message on behalf of DS-TT, U-plane.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Way forward: &lt;&gt;</a:t>
            </a:r>
          </a:p>
        </p:txBody>
      </p:sp>
    </p:spTree>
    <p:extLst>
      <p:ext uri="{BB962C8B-B14F-4D97-AF65-F5344CB8AC3E}">
        <p14:creationId xmlns:p14="http://schemas.microsoft.com/office/powerpoint/2010/main" val="297726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Item 1: Varying views on support for UE-UE communication for IEEE TSN bridge with or without any pre-configuration.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sz="1600" dirty="0"/>
              <a:t>Options for item 1:</a:t>
            </a:r>
          </a:p>
          <a:p>
            <a:pPr lvl="2"/>
            <a:r>
              <a:rPr lang="en-US" sz="1600" dirty="0"/>
              <a:t>Option 1: Allow UE-UE communication, 5GS acting as IEEE TSN bridge supported only if they are configured as part of 5G VN group.</a:t>
            </a:r>
          </a:p>
          <a:p>
            <a:pPr lvl="2"/>
            <a:r>
              <a:rPr lang="en-US" sz="1600" dirty="0"/>
              <a:t>Option 2: Allow UE-UE communication considering AF request for QoS, as long as they are within the same 5GS acting as IEEE TSN Bridge for ETH PDU Sessions.</a:t>
            </a:r>
          </a:p>
          <a:p>
            <a:pPr lvl="2"/>
            <a:r>
              <a:rPr lang="en-US" sz="1600" dirty="0"/>
              <a:t>Option 3: Allow both options – option 1 &amp; 2.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Way forward: &lt; &gt;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sz="2000" dirty="0"/>
              <a:t>Item 2: Varying views on how the local switching within UPF should be controlled.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Options for Item 2:</a:t>
            </a:r>
          </a:p>
          <a:p>
            <a:pPr lvl="2"/>
            <a:r>
              <a:rPr lang="en-US" sz="1800" dirty="0"/>
              <a:t>Option 1: Local switching within UPF is autonomously determined based on MAC learning and IP routing* knowledge.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2: Local switching within UPF is controlled via N4 (FAR/PDR) rules.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3: Allow both options 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2800" dirty="0">
                <a:solidFill>
                  <a:srgbClr val="FF0000"/>
                </a:solidFill>
                <a:ea typeface="+mn-ea"/>
                <a:cs typeface="+mn-cs"/>
              </a:rPr>
              <a:t>Way forward: &lt; &gt;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A75739-731A-47A2-935F-34AF1164F67F}"/>
              </a:ext>
            </a:extLst>
          </p:cNvPr>
          <p:cNvSpPr txBox="1"/>
          <p:nvPr/>
        </p:nvSpPr>
        <p:spPr>
          <a:xfrm>
            <a:off x="5317958" y="5317958"/>
            <a:ext cx="2995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in case of IP@, it is about knowing target UE’s IP prefix for routing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Background</a:t>
            </a:r>
          </a:p>
          <a:p>
            <a:pPr lvl="1"/>
            <a:r>
              <a:rPr lang="en-US" sz="1500" dirty="0"/>
              <a:t>Support for H&amp;F for ETH (non-IEEE TSN) PDU Sessions.</a:t>
            </a:r>
          </a:p>
          <a:p>
            <a:pPr lvl="1"/>
            <a:r>
              <a:rPr lang="en-US" sz="1500" dirty="0"/>
              <a:t>Support for H&amp;F for IP PDU Sessions.</a:t>
            </a:r>
          </a:p>
          <a:p>
            <a:r>
              <a:rPr lang="en-US" sz="1500" dirty="0"/>
              <a:t>Questions:</a:t>
            </a:r>
          </a:p>
          <a:p>
            <a:pPr lvl="1"/>
            <a:r>
              <a:rPr lang="en-US" sz="1500" dirty="0"/>
              <a:t>Should we support H&amp;F for ETH (non-IEEE TSN) PDU Sessions? (YES/NO)</a:t>
            </a:r>
          </a:p>
          <a:p>
            <a:pPr lvl="1"/>
            <a:r>
              <a:rPr lang="en-US" sz="1500" dirty="0"/>
              <a:t>Options to support H&amp;F for ETH (non-IEEE TSN):</a:t>
            </a:r>
          </a:p>
          <a:p>
            <a:pPr lvl="2"/>
            <a:r>
              <a:rPr lang="en-US" sz="1500" dirty="0"/>
              <a:t>Option 1: With Rel-16 </a:t>
            </a:r>
            <a:r>
              <a:rPr lang="en-US" sz="1500" dirty="0" err="1"/>
              <a:t>Qbv</a:t>
            </a:r>
            <a:r>
              <a:rPr lang="en-US" sz="1500" dirty="0"/>
              <a:t> parameters </a:t>
            </a:r>
          </a:p>
          <a:p>
            <a:pPr lvl="2"/>
            <a:r>
              <a:rPr lang="en-US" sz="1500" dirty="0"/>
              <a:t>Option 2: With TSCAI parameters</a:t>
            </a:r>
          </a:p>
          <a:p>
            <a:pPr lvl="2"/>
            <a:r>
              <a:rPr lang="en-US" sz="1500" dirty="0"/>
              <a:t>Option 3: Option 1 or Option 2 is fine.</a:t>
            </a:r>
          </a:p>
          <a:p>
            <a:pPr lvl="1"/>
            <a:r>
              <a:rPr lang="en-US" sz="1500" dirty="0"/>
              <a:t>Should we support H&amp;F for IP (non-IEEE TSN) PDU Sessions? (YES/NO)</a:t>
            </a:r>
          </a:p>
          <a:p>
            <a:pPr lvl="1"/>
            <a:r>
              <a:rPr lang="en-US" sz="1500" dirty="0"/>
              <a:t>Options to support H&amp;F for IP (non-IEEE TSN):</a:t>
            </a:r>
          </a:p>
          <a:p>
            <a:pPr lvl="2"/>
            <a:r>
              <a:rPr lang="en-US" sz="1500" dirty="0"/>
              <a:t>Option 1: With Rel-16 </a:t>
            </a:r>
            <a:r>
              <a:rPr lang="en-US" sz="1500" dirty="0" err="1"/>
              <a:t>Qbv</a:t>
            </a:r>
            <a:r>
              <a:rPr lang="en-US" sz="1500" dirty="0"/>
              <a:t> parameters </a:t>
            </a:r>
          </a:p>
          <a:p>
            <a:pPr lvl="2"/>
            <a:r>
              <a:rPr lang="en-US" sz="1500" dirty="0"/>
              <a:t>Option 2: With TSCAI parameters</a:t>
            </a:r>
          </a:p>
          <a:p>
            <a:pPr lvl="2"/>
            <a:r>
              <a:rPr lang="en-US" sz="1500" dirty="0"/>
              <a:t>Option 3: Option 1 or Option 2 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500" dirty="0">
                <a:solidFill>
                  <a:srgbClr val="FF0000"/>
                </a:solidFill>
                <a:ea typeface="+mn-ea"/>
                <a:cs typeface="+mn-cs"/>
              </a:rPr>
              <a:t>Way forward: &lt; &gt;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GB" sz="2000" dirty="0"/>
              <a:t>Conclusion has the following:</a:t>
            </a:r>
          </a:p>
          <a:p>
            <a:pPr lvl="1"/>
            <a:r>
              <a:rPr lang="en-GB" sz="2000" dirty="0"/>
              <a:t>Editor's note:	</a:t>
            </a:r>
            <a:r>
              <a:rPr lang="en-US" sz="20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sz="2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2000" dirty="0"/>
              <a:t>Option 1: AF assumed to activate and deactivate requests (thus maintain validity period accordingly).</a:t>
            </a:r>
          </a:p>
          <a:p>
            <a:pPr lvl="1"/>
            <a:r>
              <a:rPr lang="en-GB" sz="2000" dirty="0"/>
              <a:t>Option 2: </a:t>
            </a:r>
            <a:r>
              <a:rPr lang="en-GB" sz="2000" dirty="0">
                <a:highlight>
                  <a:srgbClr val="FFFF00"/>
                </a:highlight>
              </a:rPr>
              <a:t>AF provides validity period for the request, 5GS maintains the validity period (i.e. new activate requests are not allowed when the validity period expires) and activated time </a:t>
            </a:r>
            <a:r>
              <a:rPr lang="en-GB" sz="2000">
                <a:highlight>
                  <a:srgbClr val="FFFF00"/>
                </a:highlight>
              </a:rPr>
              <a:t>synchronization are deactivated </a:t>
            </a:r>
            <a:r>
              <a:rPr lang="en-GB" sz="2000" dirty="0">
                <a:highlight>
                  <a:srgbClr val="FFFF00"/>
                </a:highlight>
              </a:rPr>
              <a:t>by the deactivate request</a:t>
            </a:r>
            <a:r>
              <a:rPr lang="en-GB" sz="2000" dirty="0"/>
              <a:t>.</a:t>
            </a: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28809</TotalTime>
  <Words>640</Words>
  <Application>Microsoft Office PowerPoint</Application>
  <PresentationFormat>全屏显示(4:3)</PresentationFormat>
  <Paragraphs>60</Paragraphs>
  <Slides>6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 </vt:lpstr>
      <vt:lpstr>Lucida Grande</vt:lpstr>
      <vt:lpstr>Nokia Pure Headline Light</vt:lpstr>
      <vt:lpstr>Nokia Pure Text Light</vt:lpstr>
      <vt:lpstr>Arial</vt:lpstr>
      <vt:lpstr>Calibri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#3B Exposure of TSC services Exposure of Time Synchronization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Chunshan Xiong -Tencent</cp:lastModifiedBy>
  <cp:revision>786</cp:revision>
  <dcterms:created xsi:type="dcterms:W3CDTF">2008-08-30T09:32:10Z</dcterms:created>
  <dcterms:modified xsi:type="dcterms:W3CDTF">2020-10-15T15:13:30Z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</Properties>
</file>