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sldIdLst>
    <p:sldId id="25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1" autoAdjust="0"/>
    <p:restoredTop sz="94660"/>
  </p:normalViewPr>
  <p:slideViewPr>
    <p:cSldViewPr snapToGrid="0">
      <p:cViewPr varScale="1">
        <p:scale>
          <a:sx n="95" d="100"/>
          <a:sy n="95" d="100"/>
        </p:scale>
        <p:origin x="108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5" Type="http://schemas.openxmlformats.org/officeDocument/2006/relationships/customXml" Target="../customXml/item5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lling, Thomas (Nokia - DE/Munich)" userId="38e53bf5-7a59-41ec-8bf1-bf611b810166" providerId="ADAL" clId="{E7B97982-D31A-49D4-B6DA-FDC55947AA78}"/>
    <pc:docChg chg="custSel modSld">
      <pc:chgData name="Belling, Thomas (Nokia - DE/Munich)" userId="38e53bf5-7a59-41ec-8bf1-bf611b810166" providerId="ADAL" clId="{E7B97982-D31A-49D4-B6DA-FDC55947AA78}" dt="2020-08-18T15:48:11.508" v="27" actId="27636"/>
      <pc:docMkLst>
        <pc:docMk/>
      </pc:docMkLst>
      <pc:sldChg chg="modSp">
        <pc:chgData name="Belling, Thomas (Nokia - DE/Munich)" userId="38e53bf5-7a59-41ec-8bf1-bf611b810166" providerId="ADAL" clId="{E7B97982-D31A-49D4-B6DA-FDC55947AA78}" dt="2020-08-18T15:48:11.508" v="27" actId="27636"/>
        <pc:sldMkLst>
          <pc:docMk/>
          <pc:sldMk cId="3210307" sldId="257"/>
        </pc:sldMkLst>
        <pc:spChg chg="mod">
          <ac:chgData name="Belling, Thomas (Nokia - DE/Munich)" userId="38e53bf5-7a59-41ec-8bf1-bf611b810166" providerId="ADAL" clId="{E7B97982-D31A-49D4-B6DA-FDC55947AA78}" dt="2020-08-18T15:48:11.508" v="27" actId="27636"/>
          <ac:spMkLst>
            <pc:docMk/>
            <pc:sldMk cId="3210307" sldId="257"/>
            <ac:spMk id="3" creationId="{07770365-5363-40CF-BAEE-8EEB1ED6DF5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53780-3D64-4E7B-B49B-B48ABBFF94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1FAB23-7584-4823-904F-95CA8D309C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556A81-F028-4FA0-8642-48C3F7B4C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12BD6-81F8-4F7A-87D1-3575D4EAEF59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751564-7003-4FC7-82E6-189DDC3BB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375BD4-E16D-45B2-B062-F673D4EF6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6760E-7D3D-4370-80E2-27FAEE49A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497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7A2E2-859A-46C4-A978-A3EF7C010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3F361-82ED-461B-849D-5196236232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0C1696-E036-497D-94D0-CBB44AE5E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12BD6-81F8-4F7A-87D1-3575D4EAEF59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62D8D-DE29-4169-9FD5-39A447AD5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FC06B5-70AB-4C51-859A-8DC7EAA82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6760E-7D3D-4370-80E2-27FAEE49A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833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2CBA19-9772-4640-B095-0F29761837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DEE62F-7C27-47E3-834A-C5437720CE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CD2026-A9BD-4120-A537-EF2E1184F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12BD6-81F8-4F7A-87D1-3575D4EAEF59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74D3F7-5909-4729-8982-B0B81C603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4A41AF-8772-4FD0-9D3D-570F51988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6760E-7D3D-4370-80E2-27FAEE49A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480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AF730-35B6-4249-AB5A-67EE4BBBA0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DDCE30-35F4-4001-ACD8-D504467A19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BDE53E-1B2F-4E57-BF27-9BBB71B47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12BD6-81F8-4F7A-87D1-3575D4EAEF59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2DFE3C-FCA3-49C3-B6F0-63E3BF9D1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6DE2BA-8CB6-494F-94B2-3A3EA906D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6760E-7D3D-4370-80E2-27FAEE49A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835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12035-F821-41C1-833A-C882A259A8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D1317C-3187-40CE-BCA9-20FC0D341C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8459EC-AAE9-4A88-A732-EC8A9571A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12BD6-81F8-4F7A-87D1-3575D4EAEF59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7BF3FF-45C9-4CA4-B4E3-DFC127ACE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4E46E4-DED0-4411-9C16-39E4AAFC9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6760E-7D3D-4370-80E2-27FAEE49A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12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2E6F5-1BEC-4E96-BA2F-1804766FB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49EB5-C505-4A01-9637-047254DFB3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6756FF-4F9B-4E87-93C0-4D4B45722C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EA39DC-B110-46E8-94B8-9C2051908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12BD6-81F8-4F7A-87D1-3575D4EAEF59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DF6531-1B45-46CD-AAD8-508E9B3C1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D7BC65-5DBC-4418-94DF-51CE2A720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6760E-7D3D-4370-80E2-27FAEE49A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787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2A5E7-A2CA-4C24-A88F-24C5198333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C1BACA-CC4F-4260-A939-AED0FE7346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B9F770-AD1A-4D75-9C1A-809B2797AB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438064-B766-4F9E-B8C3-FE8D971C83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82FFDD-A549-4D04-86BE-F2F1B711D5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2BE380-53E6-43B0-805F-792F7A54B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12BD6-81F8-4F7A-87D1-3575D4EAEF59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474128-1307-4AB3-9B71-7193FE22C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2234A0-F907-495B-86A3-3E217017E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6760E-7D3D-4370-80E2-27FAEE49A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254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D0D15-7203-47E2-874F-D6613E2B11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5F83FC-CEFF-49B8-912F-0791E191A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12BD6-81F8-4F7A-87D1-3575D4EAEF59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EB5D8D-4081-43BF-9C0B-C989B8716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5329FE-3CDF-409E-8129-A9EBE6F48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6760E-7D3D-4370-80E2-27FAEE49A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511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C9BE98A-69F7-4B9D-B675-180DA992A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12BD6-81F8-4F7A-87D1-3575D4EAEF59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9114A03-40C2-4D63-8E40-E7A337B49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06D1A2-5228-4AD6-9DCD-BA3845C41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6760E-7D3D-4370-80E2-27FAEE49A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340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1B7E4-5A91-4B81-A86F-B4DBDFA50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91F2D1-545E-4DB5-BD92-3306196FD4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0CB963-EB43-451D-B9B0-76D581985B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7093E2-3112-45E7-B9EA-0C86958EA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12BD6-81F8-4F7A-87D1-3575D4EAEF59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66BF99-EC95-4FF3-89C3-223E53BFE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6CAFF3-92E6-40B1-AFD8-1912ADE15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6760E-7D3D-4370-80E2-27FAEE49A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006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AB22B1-3422-4477-9B8E-79DC250FF6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606A940-9C3A-46AD-87A0-87C25A8A6C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8CBE0F-879E-42B2-8108-4440B61442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52DA41-A200-4944-86B6-38AFEED1E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12BD6-81F8-4F7A-87D1-3575D4EAEF59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08CD95-74C6-4294-8297-9BB55DA9D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764109-F961-4F35-8E7F-702351A46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6760E-7D3D-4370-80E2-27FAEE49A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566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1AE6C6D-D0E0-4B14-85EF-0874A1CAF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82729E-61B0-40B1-B0BE-334446153A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09816D-C29A-4ED3-8297-67B2C1D7C2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612BD6-81F8-4F7A-87D1-3575D4EAEF59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80B1B-9683-4598-BF21-13812893B0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D6320F-EA1B-4E16-A3F9-7097D5E717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76760E-7D3D-4370-80E2-27FAEE49A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381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3gpp.org/ftp/tsg_sa/WG2_Arch/TSGS2_140e_Electronic/Docs/S2-2005761.zip" TargetMode="External"/><Relationship Id="rId3" Type="http://schemas.openxmlformats.org/officeDocument/2006/relationships/hyperlink" Target="https://www.3gpp.org/ftp/tsg_sa/WG2_Arch/TSGS2_140e_Electronic/Docs/S2-2005384.zip" TargetMode="External"/><Relationship Id="rId7" Type="http://schemas.openxmlformats.org/officeDocument/2006/relationships/hyperlink" Target="https://www.3gpp.org/ftp/tsg_sa/WG2_Arch/TSGS2_140e_Electronic/Docs/S2-2005712.zip" TargetMode="External"/><Relationship Id="rId12" Type="http://schemas.openxmlformats.org/officeDocument/2006/relationships/hyperlink" Target="https://www.3gpp.org/ftp/tsg_sa/WG2_Arch/TSGS2_140e_Electronic/Docs/S2-2005775.zip" TargetMode="External"/><Relationship Id="rId2" Type="http://schemas.openxmlformats.org/officeDocument/2006/relationships/hyperlink" Target="https://www.3gpp.org/ftp/tsg_sa/WG2_Arch/TSGS2_140e_Electronic/Docs/S2-2004802.zi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3gpp.org/ftp/tsg_sa/WG2_Arch/TSGS2_140e_Electronic/Docs/S2-2005382.zip" TargetMode="External"/><Relationship Id="rId11" Type="http://schemas.openxmlformats.org/officeDocument/2006/relationships/hyperlink" Target="https://www.3gpp.org/ftp/tsg_sa/WG2_Arch/TSGS2_140e_Electronic/Docs/S2-2005718.zip" TargetMode="External"/><Relationship Id="rId5" Type="http://schemas.openxmlformats.org/officeDocument/2006/relationships/hyperlink" Target="https://www.3gpp.org/ftp/tsg_sa/WG2_Arch/TSGS2_140e_Electronic/Docs/S2-2004827.zip" TargetMode="External"/><Relationship Id="rId10" Type="http://schemas.openxmlformats.org/officeDocument/2006/relationships/hyperlink" Target="https://www.3gpp.org/ftp/tsg_sa/WG2_Arch/TSGS2_140e_Electronic/Docs/S2-2005383.zip" TargetMode="External"/><Relationship Id="rId4" Type="http://schemas.openxmlformats.org/officeDocument/2006/relationships/hyperlink" Target="https://www.3gpp.org/ftp/tsg_sa/WG2_Arch/TSGS2_140e_Electronic/Docs/S2-2005703.zip" TargetMode="External"/><Relationship Id="rId9" Type="http://schemas.openxmlformats.org/officeDocument/2006/relationships/hyperlink" Target="https://www.3gpp.org/ftp/tsg_sa/WG2_Arch/TSGS2_140e_Electronic/Docs/S2-2004828.zi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5B53C-F37A-46B0-A852-CD73ACA17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772"/>
            <a:ext cx="10515600" cy="1101934"/>
          </a:xfrm>
        </p:spPr>
        <p:txBody>
          <a:bodyPr>
            <a:normAutofit fontScale="90000"/>
          </a:bodyPr>
          <a:lstStyle/>
          <a:p>
            <a:r>
              <a:rPr lang="de-DE" sz="3600" dirty="0"/>
              <a:t>SA2#140e CC#1: AI# 7.8 </a:t>
            </a:r>
            <a:r>
              <a:rPr lang="de-DE" sz="3600" dirty="0" err="1"/>
              <a:t>eSBA</a:t>
            </a:r>
            <a:r>
              <a:rPr lang="de-DE" sz="3600" dirty="0"/>
              <a:t>:                                (</a:t>
            </a:r>
            <a:r>
              <a:rPr lang="de-DE" sz="3600" dirty="0" err="1"/>
              <a:t>source</a:t>
            </a:r>
            <a:r>
              <a:rPr lang="de-DE" sz="3600" dirty="0"/>
              <a:t> Nokia)</a:t>
            </a:r>
            <a:br>
              <a:rPr lang="de-DE" dirty="0"/>
            </a:br>
            <a:r>
              <a:rPr lang="de-DE" sz="3600" dirty="0" err="1"/>
              <a:t>reply</a:t>
            </a:r>
            <a:r>
              <a:rPr lang="de-DE" sz="3600" dirty="0"/>
              <a:t> </a:t>
            </a:r>
            <a:r>
              <a:rPr lang="de-DE" sz="3600" dirty="0" err="1"/>
              <a:t>to</a:t>
            </a:r>
            <a:r>
              <a:rPr lang="de-DE" sz="3600" dirty="0"/>
              <a:t> CT4 LS </a:t>
            </a:r>
            <a:r>
              <a:rPr lang="en-GB" sz="3600" u="sng" dirty="0">
                <a:hlinkClick r:id="rId2"/>
              </a:rPr>
              <a:t>S2-2004802</a:t>
            </a:r>
            <a:r>
              <a:rPr lang="en-GB" sz="3600" dirty="0"/>
              <a:t> on SCP registration and discovery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770365-5363-40CF-BAEE-8EEB1ED6DF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3061"/>
            <a:ext cx="10515600" cy="269613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GB" sz="2400" dirty="0"/>
              <a:t>CT4 has dependent CRs in parallel meeting. Sending out reply LS asap desirable (25th or 26th).</a:t>
            </a:r>
          </a:p>
          <a:p>
            <a:pPr marL="0" indent="0">
              <a:buNone/>
            </a:pPr>
            <a:r>
              <a:rPr lang="en-GB" sz="2400" dirty="0"/>
              <a:t>Principles of reply?</a:t>
            </a:r>
          </a:p>
          <a:p>
            <a:r>
              <a:rPr lang="en-GB" sz="2400" dirty="0"/>
              <a:t>Q1: TS 23.501 23.502 misalignments:</a:t>
            </a:r>
            <a:br>
              <a:rPr lang="en-GB" sz="2400" dirty="0"/>
            </a:br>
            <a:r>
              <a:rPr lang="en-GB" sz="2400" dirty="0"/>
              <a:t>Follow CT4 recommendation to remove Interconnected NF Ids and SCP IDs from TS 23.501?</a:t>
            </a:r>
            <a:br>
              <a:rPr lang="en-GB" sz="2400" dirty="0"/>
            </a:br>
            <a:r>
              <a:rPr lang="en-GB" sz="2400" dirty="0"/>
              <a:t>Add NF type to 23.501 or remove from 23.502?</a:t>
            </a:r>
          </a:p>
          <a:p>
            <a:r>
              <a:rPr lang="en-GB" sz="2400" dirty="0"/>
              <a:t>Q2: SCP domains in NF profiles: Follow CT4 recommendation to add them?</a:t>
            </a:r>
          </a:p>
          <a:p>
            <a:r>
              <a:rPr lang="en-GB" sz="2400" dirty="0"/>
              <a:t>Q3: Can NF consumer use NRF to detect SCP? Follow CT4 recommendation to allow this?</a:t>
            </a:r>
          </a:p>
          <a:p>
            <a:pPr marL="0" indent="0">
              <a:buNone/>
            </a:pPr>
            <a:r>
              <a:rPr lang="en-GB" sz="2400" dirty="0"/>
              <a:t>Many similar contributions, a merger will be required. Can we agree a basis?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86166DA-6B20-472C-83A6-5DC89C278B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2735291"/>
              </p:ext>
            </p:extLst>
          </p:nvPr>
        </p:nvGraphicFramePr>
        <p:xfrm>
          <a:off x="928635" y="3989196"/>
          <a:ext cx="10138139" cy="2546477"/>
        </p:xfrm>
        <a:graphic>
          <a:graphicData uri="http://schemas.openxmlformats.org/drawingml/2006/table">
            <a:tbl>
              <a:tblPr firstRow="1" firstCol="1" bandRow="1"/>
              <a:tblGrid>
                <a:gridCol w="913822">
                  <a:extLst>
                    <a:ext uri="{9D8B030D-6E8A-4147-A177-3AD203B41FA5}">
                      <a16:colId xmlns:a16="http://schemas.microsoft.com/office/drawing/2014/main" val="75380538"/>
                    </a:ext>
                  </a:extLst>
                </a:gridCol>
                <a:gridCol w="1192644">
                  <a:extLst>
                    <a:ext uri="{9D8B030D-6E8A-4147-A177-3AD203B41FA5}">
                      <a16:colId xmlns:a16="http://schemas.microsoft.com/office/drawing/2014/main" val="3136249213"/>
                    </a:ext>
                  </a:extLst>
                </a:gridCol>
                <a:gridCol w="6062196">
                  <a:extLst>
                    <a:ext uri="{9D8B030D-6E8A-4147-A177-3AD203B41FA5}">
                      <a16:colId xmlns:a16="http://schemas.microsoft.com/office/drawing/2014/main" val="1771540780"/>
                    </a:ext>
                  </a:extLst>
                </a:gridCol>
                <a:gridCol w="1969477">
                  <a:extLst>
                    <a:ext uri="{9D8B030D-6E8A-4147-A177-3AD203B41FA5}">
                      <a16:colId xmlns:a16="http://schemas.microsoft.com/office/drawing/2014/main" val="1536253881"/>
                    </a:ext>
                  </a:extLst>
                </a:gridCol>
              </a:tblGrid>
              <a:tr h="0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Reply LS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5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1478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u="sng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  <a:hlinkClick r:id="rId3"/>
                        </a:rPr>
                        <a:t>S2-2005384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 OUT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[DRAFT] LS response clarification on SCP registration and discovery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Huawei,HiSilicon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32881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u="sng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  <a:hlinkClick r:id="rId4"/>
                        </a:rPr>
                        <a:t>S2-2005703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 OUT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[DRAFT] Reply LS on Clarifications on SCP registration and discovery procedures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Nokia; Nokia Shanghai-Bell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5479545"/>
                  </a:ext>
                </a:extLst>
              </a:tr>
              <a:tr h="0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23.501 CR</a:t>
                      </a:r>
                      <a:endParaRPr kumimoji="0" lang="en-US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1471328"/>
                  </a:ext>
                </a:extLst>
              </a:tr>
              <a:tr h="774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u="sng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  <a:hlinkClick r:id="rId5"/>
                        </a:rPr>
                        <a:t>S2-2004827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23.501 CR2384 (Rel-16, 'F'): SCP domain in NF profile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ZTE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1280531"/>
                  </a:ext>
                </a:extLst>
              </a:tr>
              <a:tr h="774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u="sng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  <a:hlinkClick r:id="rId6"/>
                        </a:rPr>
                        <a:t>S2-2005382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23.501 CR2418 (Rel-16, 'F'): Update to SCP Profile and NF profile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Huawei, HiSilicon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3762754"/>
                  </a:ext>
                </a:extLst>
              </a:tr>
              <a:tr h="774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u="sng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  <a:hlinkClick r:id="rId7"/>
                        </a:rPr>
                        <a:t>S2-2005712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23.501 CR2444 (Rel-16, 'F'): Clarifications on SCP registration and discovery procedures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Nokia; Nokia Shanghai-Bell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524948"/>
                  </a:ext>
                </a:extLst>
              </a:tr>
              <a:tr h="774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u="sng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  <a:hlinkClick r:id="rId8"/>
                        </a:rPr>
                        <a:t>S2-2005761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23.501 CR2447 (Rel-16, 'F'): Clarification on SCP selection to support multi-SCPs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Tencent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1572932"/>
                  </a:ext>
                </a:extLst>
              </a:tr>
              <a:tr h="0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23.502 CR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77372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u="sng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  <a:hlinkClick r:id="rId9"/>
                        </a:rPr>
                        <a:t>S2-2004828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23.502 CR2327 (Rel-16, 'F'): SCP domain in NF profile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ZTE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6776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u="sng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  <a:hlinkClick r:id="rId10"/>
                        </a:rPr>
                        <a:t>S2-2005383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23.502 CR2360 (Rel-16, 'F'): Update to SCP discovery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Huawei, HiSilicon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163547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u="sng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  <a:hlinkClick r:id="rId11"/>
                        </a:rPr>
                        <a:t>S2-2005718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23.502 CR2389 (Rel-16, 'F'): Clarifications on SCP registration and discovery procedures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Nokia; Nokia Shanghai-Bell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98417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u="sng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  <a:hlinkClick r:id="rId12"/>
                        </a:rPr>
                        <a:t>S2-2005775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23.501 CR2450 (Rel-16, 'F'): Update of NF profile and SCP profile to support multi-SCPs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Tencent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00603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03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B7580F38B32B4992660A7BC2D6E51C" ma:contentTypeVersion="16" ma:contentTypeDescription="Create a new document." ma:contentTypeScope="" ma:versionID="c3d621215bba041890bb5ac82f83fa16">
  <xsd:schema xmlns:xsd="http://www.w3.org/2001/XMLSchema" xmlns:xs="http://www.w3.org/2001/XMLSchema" xmlns:p="http://schemas.microsoft.com/office/2006/metadata/properties" xmlns:ns3="71c5aaf6-e6ce-465b-b873-5148d2a4c105" xmlns:ns4="b672847a-5f88-42a2-b3e2-50bdf8de63d5" xmlns:ns5="063c6eb4-0fc5-41cf-90f7-6fad9b894f44" targetNamespace="http://schemas.microsoft.com/office/2006/metadata/properties" ma:root="true" ma:fieldsID="52dbc4f663d72f2e65f319fa881cb5ba" ns3:_="" ns4:_="" ns5:_="">
    <xsd:import namespace="71c5aaf6-e6ce-465b-b873-5148d2a4c105"/>
    <xsd:import namespace="b672847a-5f88-42a2-b3e2-50bdf8de63d5"/>
    <xsd:import namespace="063c6eb4-0fc5-41cf-90f7-6fad9b894f44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DateTaken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5:SharedWithUsers" minOccurs="0"/>
                <xsd:element ref="ns5:SharedWithDetails" minOccurs="0"/>
                <xsd:element ref="ns5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72847a-5f88-42a2-b3e2-50bdf8de63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3c6eb4-0fc5-41cf-90f7-6fad9b894f44" elementFormDefault="qualified">
    <xsd:import namespace="http://schemas.microsoft.com/office/2006/documentManagement/types"/>
    <xsd:import namespace="http://schemas.microsoft.com/office/infopath/2007/PartnerControls"/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34c87397-5fc1-491e-85e7-d6110dbe9cbd" ContentTypeId="0x0101" PreviousValue="false"/>
</file>

<file path=customXml/item3.xml><?xml version="1.0" encoding="utf-8"?>
<?mso-contentType ?>
<spe:Receivers xmlns:spe="http://schemas.microsoft.com/sharepoint/events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EE50C95B-B916-4FCF-B539-35348AFE576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b672847a-5f88-42a2-b3e2-50bdf8de63d5"/>
    <ds:schemaRef ds:uri="063c6eb4-0fc5-41cf-90f7-6fad9b894f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B8E2ED3-8463-413D-8588-95AD17E1CC11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4A4ECE59-66E7-4B24-BA0A-BFBB032E2308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85A56548-C0C6-48D6-A930-D8891BA23754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F2C84325-E140-4EC9-BFE5-C0CA8EF02DE2}">
  <ds:schemaRefs>
    <ds:schemaRef ds:uri="b672847a-5f88-42a2-b3e2-50bdf8de63d5"/>
    <ds:schemaRef ds:uri="http://purl.org/dc/terms/"/>
    <ds:schemaRef ds:uri="71c5aaf6-e6ce-465b-b873-5148d2a4c105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063c6eb4-0fc5-41cf-90f7-6fad9b894f44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229</Words>
  <Application>Microsoft Office PowerPoint</Application>
  <PresentationFormat>Widescreen</PresentationFormat>
  <Paragraphs>50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SA2#140e CC#1: AI# 7.8 eSBA:                                (source Nokia) reply to CT4 LS S2-2004802 on SCP registration and discovery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Nokia</dc:creator>
  <cp:lastModifiedBy>Nokia</cp:lastModifiedBy>
  <cp:revision>5</cp:revision>
  <dcterms:created xsi:type="dcterms:W3CDTF">2020-08-18T15:10:58Z</dcterms:created>
  <dcterms:modified xsi:type="dcterms:W3CDTF">2020-08-18T15:48:40Z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0x0101009AB7580F38B32B4992660A7BC2D6E51C</vt:lpwstr>
  </property>
</Properties>
</file>