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6" r:id="rId6"/>
    <p:sldId id="787" r:id="rId7"/>
    <p:sldId id="788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8D080D-C1B4-4F10-BAA0-14D330ADF797}" v="27" dt="2020-02-17T16:59:41.49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4" d="100"/>
          <a:sy n="114" d="100"/>
        </p:scale>
        <p:origin x="1818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o Faccin" userId="bf6741b5-36bc-4b59-a73a-f03584833b71" providerId="ADAL" clId="{108D080D-C1B4-4F10-BAA0-14D330ADF797}"/>
    <pc:docChg chg="undo custSel modSld modMainMaster">
      <pc:chgData name="Stefano Faccin" userId="bf6741b5-36bc-4b59-a73a-f03584833b71" providerId="ADAL" clId="{108D080D-C1B4-4F10-BAA0-14D330ADF797}" dt="2020-02-17T16:59:42.554" v="754" actId="20577"/>
      <pc:docMkLst>
        <pc:docMk/>
      </pc:docMkLst>
      <pc:sldChg chg="modSp">
        <pc:chgData name="Stefano Faccin" userId="bf6741b5-36bc-4b59-a73a-f03584833b71" providerId="ADAL" clId="{108D080D-C1B4-4F10-BAA0-14D330ADF797}" dt="2020-02-17T16:59:03.055" v="750" actId="13926"/>
        <pc:sldMkLst>
          <pc:docMk/>
          <pc:sldMk cId="2754923581" sldId="786"/>
        </pc:sldMkLst>
        <pc:spChg chg="mod">
          <ac:chgData name="Stefano Faccin" userId="bf6741b5-36bc-4b59-a73a-f03584833b71" providerId="ADAL" clId="{108D080D-C1B4-4F10-BAA0-14D330ADF797}" dt="2020-02-17T16:59:03.055" v="750" actId="13926"/>
          <ac:spMkLst>
            <pc:docMk/>
            <pc:sldMk cId="2754923581" sldId="786"/>
            <ac:spMk id="29716" creationId="{00000000-0000-0000-0000-000000000000}"/>
          </ac:spMkLst>
        </pc:spChg>
      </pc:sldChg>
      <pc:sldChg chg="modSp">
        <pc:chgData name="Stefano Faccin" userId="bf6741b5-36bc-4b59-a73a-f03584833b71" providerId="ADAL" clId="{108D080D-C1B4-4F10-BAA0-14D330ADF797}" dt="2020-02-17T16:59:42.554" v="754" actId="20577"/>
        <pc:sldMkLst>
          <pc:docMk/>
          <pc:sldMk cId="46549111" sldId="787"/>
        </pc:sldMkLst>
        <pc:spChg chg="mod">
          <ac:chgData name="Stefano Faccin" userId="bf6741b5-36bc-4b59-a73a-f03584833b71" providerId="ADAL" clId="{108D080D-C1B4-4F10-BAA0-14D330ADF797}" dt="2020-01-29T21:16:39.083" v="378" actId="6549"/>
          <ac:spMkLst>
            <pc:docMk/>
            <pc:sldMk cId="46549111" sldId="787"/>
            <ac:spMk id="29698" creationId="{00000000-0000-0000-0000-000000000000}"/>
          </ac:spMkLst>
        </pc:spChg>
        <pc:spChg chg="mod">
          <ac:chgData name="Stefano Faccin" userId="bf6741b5-36bc-4b59-a73a-f03584833b71" providerId="ADAL" clId="{108D080D-C1B4-4F10-BAA0-14D330ADF797}" dt="2020-02-17T16:59:42.554" v="754" actId="20577"/>
          <ac:spMkLst>
            <pc:docMk/>
            <pc:sldMk cId="46549111" sldId="787"/>
            <ac:spMk id="29716" creationId="{00000000-0000-0000-0000-000000000000}"/>
          </ac:spMkLst>
        </pc:spChg>
      </pc:sldChg>
      <pc:sldChg chg="modSp">
        <pc:chgData name="Stefano Faccin" userId="bf6741b5-36bc-4b59-a73a-f03584833b71" providerId="ADAL" clId="{108D080D-C1B4-4F10-BAA0-14D330ADF797}" dt="2020-01-29T21:19:16.107" v="621" actId="20577"/>
        <pc:sldMkLst>
          <pc:docMk/>
          <pc:sldMk cId="1422372147" sldId="788"/>
        </pc:sldMkLst>
        <pc:spChg chg="mod">
          <ac:chgData name="Stefano Faccin" userId="bf6741b5-36bc-4b59-a73a-f03584833b71" providerId="ADAL" clId="{108D080D-C1B4-4F10-BAA0-14D330ADF797}" dt="2020-01-29T21:19:16.107" v="621" actId="20577"/>
          <ac:spMkLst>
            <pc:docMk/>
            <pc:sldMk cId="1422372147" sldId="788"/>
            <ac:spMk id="29716" creationId="{00000000-0000-0000-0000-000000000000}"/>
          </ac:spMkLst>
        </pc:spChg>
      </pc:sldChg>
      <pc:sldMasterChg chg="modSp modSldLayout">
        <pc:chgData name="Stefano Faccin" userId="bf6741b5-36bc-4b59-a73a-f03584833b71" providerId="ADAL" clId="{108D080D-C1B4-4F10-BAA0-14D330ADF797}" dt="2020-02-17T16:57:49.551" v="749" actId="20577"/>
        <pc:sldMasterMkLst>
          <pc:docMk/>
          <pc:sldMasterMk cId="0" sldId="2147483729"/>
        </pc:sldMasterMkLst>
        <pc:spChg chg="mod">
          <ac:chgData name="Stefano Faccin" userId="bf6741b5-36bc-4b59-a73a-f03584833b71" providerId="ADAL" clId="{108D080D-C1B4-4F10-BAA0-14D330ADF797}" dt="2020-02-17T16:35:23.406" v="708" actId="1035"/>
          <ac:spMkLst>
            <pc:docMk/>
            <pc:sldMasterMk cId="0" sldId="2147483729"/>
            <ac:spMk id="14" creationId="{00000000-0000-0000-0000-000000000000}"/>
          </ac:spMkLst>
        </pc:spChg>
        <pc:sldLayoutChg chg="modSp">
          <pc:chgData name="Stefano Faccin" userId="bf6741b5-36bc-4b59-a73a-f03584833b71" providerId="ADAL" clId="{108D080D-C1B4-4F10-BAA0-14D330ADF797}" dt="2020-02-17T16:57:49.551" v="749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efano Faccin" userId="bf6741b5-36bc-4b59-a73a-f03584833b71" providerId="ADAL" clId="{108D080D-C1B4-4F10-BAA0-14D330ADF797}" dt="2020-02-17T16:36:04.771" v="744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efano Faccin" userId="bf6741b5-36bc-4b59-a73a-f03584833b71" providerId="ADAL" clId="{108D080D-C1B4-4F10-BAA0-14D330ADF797}" dt="2020-02-17T16:57:49.551" v="749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2/17/2020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2/17/2020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#137E e-meeting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Elbonia, February 24-27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S2-2002032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315246"/>
            <a:ext cx="5473170" cy="434688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100" dirty="0">
                <a:solidFill>
                  <a:schemeClr val="bg1"/>
                </a:solidFill>
              </a:rPr>
              <a:t>TSG SA WG2#137E e-meet</a:t>
            </a:r>
            <a:r>
              <a:rPr lang="en-GB" altLang="de-DE" sz="1100" baseline="0" dirty="0">
                <a:solidFill>
                  <a:schemeClr val="bg1"/>
                </a:solidFill>
              </a:rPr>
              <a:t>ing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100" baseline="0" dirty="0" err="1">
                <a:solidFill>
                  <a:schemeClr val="bg1"/>
                </a:solidFill>
              </a:rPr>
              <a:t>Elbonia</a:t>
            </a:r>
            <a:r>
              <a:rPr lang="en-GB" altLang="de-DE" sz="1100" baseline="0" dirty="0">
                <a:solidFill>
                  <a:schemeClr val="bg1"/>
                </a:solidFill>
              </a:rPr>
              <a:t> February 24-28, 2020</a:t>
            </a:r>
            <a:endParaRPr lang="en-GB" sz="11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4/23754-010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4/23754-01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 b="1" dirty="0"/>
              <a:t>FS_ID_UAS_SA2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Stefano Faccin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Qualcomm Incorporated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sz="2800" b="1" kern="1200" dirty="0"/>
              <a:t>FS_ID_UAS_SA2 </a:t>
            </a:r>
            <a:r>
              <a:rPr lang="en-US" altLang="de-DE" sz="2800" b="1" dirty="0"/>
              <a:t>Status at SA#87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1200" dirty="0"/>
              <a:t>FS_ID_UAS_SA2 </a:t>
            </a:r>
            <a:r>
              <a:rPr lang="de-DE" altLang="de-DE" sz="1200" dirty="0"/>
              <a:t>TR 23.754 v0.1.0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3 TUs requested for Study Phase in 2020. 1 TU is used and 2 TUs are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Key Issue (7), architectural assumptions and requirements, and reference architecture have been agreed.</a:t>
            </a:r>
            <a:endParaRPr lang="en-US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identified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de-DE" sz="16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After SA2#137e (Feb.): Organize CC to work on merging solutions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SA2#138 (Apr.): Process additional solutions. Start initial evaluation, if time permit. No new key issues.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SA2#139 (May): Solution clean-up, complete evaluation and conclusions. Submit TR 23.754 to SA#87 plenary for information.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  <p:graphicFrame>
        <p:nvGraphicFramePr>
          <p:cNvPr id="8" name="Content Placeholder 8">
            <a:extLst>
              <a:ext uri="{FF2B5EF4-FFF2-40B4-BE49-F238E27FC236}">
                <a16:creationId xmlns:a16="http://schemas.microsoft.com/office/drawing/2014/main" id="{8A487373-E8FB-453B-A616-ABFE3B64DD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7574528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SA2#136AH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511145119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1200" dirty="0"/>
              <a:t>FS_ID_UAS_SA2 </a:t>
            </a:r>
            <a:r>
              <a:rPr lang="de-DE" altLang="de-DE" sz="1200" dirty="0"/>
              <a:t>TR 23.754 v0.1.0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3. 1 TU is used and 2 TUs are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Key Issue, architectural assumptions and requirements, and reference architecture have been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</a:t>
            </a:r>
            <a:r>
              <a:rPr lang="en-GB" sz="1600" b="1" dirty="0"/>
              <a:t>UAV </a:t>
            </a:r>
            <a:r>
              <a:rPr lang="en-US" sz="1600" b="1" dirty="0"/>
              <a:t>identification</a:t>
            </a:r>
            <a:r>
              <a:rPr lang="de-DE" altLang="de-DE" sz="1600" b="1" dirty="0"/>
              <a:t>) 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 contributions focused on this KI could be handled due to lack of time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SA2#137 to handle solutions</a:t>
            </a:r>
          </a:p>
          <a:p>
            <a:r>
              <a:rPr lang="de-DE" altLang="de-DE" sz="1600" b="1" dirty="0"/>
              <a:t>Key Issue 2 (</a:t>
            </a:r>
            <a:r>
              <a:rPr lang="en-GB" sz="1600" b="1" dirty="0"/>
              <a:t>UAV authorization by UTM)</a:t>
            </a:r>
            <a:endParaRPr lang="en-US" sz="1600" b="1" dirty="0"/>
          </a:p>
          <a:p>
            <a:pPr lvl="1"/>
            <a:r>
              <a:rPr lang="en-US" altLang="zh-CN" sz="1200" dirty="0"/>
              <a:t>No contributions focused on this KI could be handled due to lack of time </a:t>
            </a:r>
          </a:p>
          <a:p>
            <a:r>
              <a:rPr lang="de-DE" altLang="de-DE" sz="1600" b="1" dirty="0"/>
              <a:t>Key Issue 3 ( </a:t>
            </a:r>
            <a:r>
              <a:rPr lang="en-GB" sz="1600" b="1" dirty="0"/>
              <a:t>UAV Controller identification</a:t>
            </a:r>
            <a:r>
              <a:rPr lang="en-US" sz="1600" b="1" dirty="0"/>
              <a:t> and authorization/authentication):</a:t>
            </a:r>
          </a:p>
          <a:p>
            <a:pPr lvl="1"/>
            <a:r>
              <a:rPr lang="en-US" altLang="zh-CN" sz="1200" dirty="0"/>
              <a:t>No contributions focused on this KI could be handled due to lack of time</a:t>
            </a:r>
            <a:endParaRPr lang="en-US" sz="1200" dirty="0"/>
          </a:p>
          <a:p>
            <a:r>
              <a:rPr lang="de-DE" altLang="de-DE" sz="1600" b="1" dirty="0"/>
              <a:t>Key Issue 4 (</a:t>
            </a:r>
            <a:r>
              <a:rPr lang="en-GB" sz="1600" b="1" dirty="0"/>
              <a:t>UAV and UAV Controller tracking): </a:t>
            </a:r>
          </a:p>
          <a:p>
            <a:pPr lvl="1"/>
            <a:r>
              <a:rPr lang="en-US" altLang="zh-CN" sz="1200" dirty="0"/>
              <a:t>One (partial) solution was added to the TR</a:t>
            </a:r>
            <a:endParaRPr lang="en-US" sz="12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sz="2800" b="1" kern="1200" dirty="0"/>
              <a:t>FS_ID_UAS_SA2 </a:t>
            </a:r>
            <a:r>
              <a:rPr lang="en-US" altLang="de-DE" sz="2800" b="1" dirty="0"/>
              <a:t>status after SA2#136AH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r>
              <a:rPr lang="de-DE" altLang="de-DE" sz="1600" b="1" dirty="0"/>
              <a:t>Key Issue </a:t>
            </a:r>
            <a:r>
              <a:rPr lang="en-GB" sz="1600" b="1" dirty="0"/>
              <a:t>5 (UAV authorization revocation and (re)authorization failures):</a:t>
            </a:r>
          </a:p>
          <a:p>
            <a:pPr lvl="1"/>
            <a:r>
              <a:rPr lang="en-US" altLang="zh-CN" sz="1200" dirty="0"/>
              <a:t>No contributions focused on this KI could be handled due to lack of time</a:t>
            </a:r>
            <a:endParaRPr lang="en-US" sz="1200" b="1" dirty="0"/>
          </a:p>
          <a:p>
            <a:r>
              <a:rPr lang="de-DE" altLang="de-DE" sz="1600" b="1" dirty="0"/>
              <a:t>Key Issue </a:t>
            </a:r>
            <a:r>
              <a:rPr lang="en-US" sz="1600" b="1" dirty="0"/>
              <a:t>6 (UAV Controller and UAV association): </a:t>
            </a:r>
          </a:p>
          <a:p>
            <a:pPr lvl="1"/>
            <a:r>
              <a:rPr lang="en-US" altLang="zh-CN" sz="1200" dirty="0"/>
              <a:t>No contributions focused on this KI could be handled due to lack of time</a:t>
            </a:r>
            <a:endParaRPr lang="en-US" sz="1200" b="1" dirty="0"/>
          </a:p>
          <a:p>
            <a:r>
              <a:rPr lang="en-GB" sz="1600" b="1" dirty="0"/>
              <a:t>Key Issue 7 (User Plane Connectivity for UAVs)</a:t>
            </a:r>
          </a:p>
          <a:p>
            <a:pPr lvl="1"/>
            <a:r>
              <a:rPr lang="en-US" altLang="zh-CN" sz="1200" dirty="0"/>
              <a:t>No contributions focused on this KI could be handled due to lack of time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a typeface="+mn-ea"/>
                <a:cs typeface="+mn-cs"/>
              </a:rPr>
              <a:t>None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None yet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(SA2#137)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Process new solutions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Focus on processing solution and not adopting new key issues at next meeting, to allow May meeting to complete solutions, evaluations and conclusions.</a:t>
            </a:r>
          </a:p>
        </p:txBody>
      </p: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0" ma:contentTypeDescription="Create a new document." ma:contentTypeScope="" ma:versionID="a3c235af898312f51cf934acfc435968">
  <xsd:schema xmlns:xsd="http://www.w3.org/2001/XMLSchema" xmlns:xs="http://www.w3.org/2001/XMLSchema" xmlns:p="http://schemas.microsoft.com/office/2006/metadata/properties" xmlns:ns3="cc9c437c-ae0c-4066-8d90-a0f7de786127" targetNamespace="http://schemas.microsoft.com/office/2006/metadata/properties" ma:root="true" ma:fieldsID="eb0565dc6ec51b914c06b619d07839f0" ns3:_=""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B35823D-2932-4EB1-B784-CC7C2B85950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DEF8B8-53C8-4D7D-95BB-CC442AFD32D4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cc9c437c-ae0c-4066-8d90-a0f7de786127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5907</TotalTime>
  <Words>521</Words>
  <Application>Microsoft Office PowerPoint</Application>
  <PresentationFormat>On-screen Show (4:3)</PresentationFormat>
  <Paragraphs>72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   FS_ID_UAS_SA2 Status Report</vt:lpstr>
      <vt:lpstr>FS_ID_UAS_SA2 Status at SA#87</vt:lpstr>
      <vt:lpstr>FS_ID_UAS_SA2 status after SA2#136AH (1/2)</vt:lpstr>
      <vt:lpstr>FS_ID_UAS_SA2 status after SA2#136AH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QC1-rev012920</cp:lastModifiedBy>
  <cp:revision>1253</cp:revision>
  <dcterms:created xsi:type="dcterms:W3CDTF">2008-08-30T09:32:10Z</dcterms:created>
  <dcterms:modified xsi:type="dcterms:W3CDTF">2020-02-17T16:59:50Z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