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705" r:id="rId3"/>
    <p:sldId id="704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5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1F14526-E3E6-4EE9-8F81-8D593B83C76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35D7F6C-61B7-4794-BEAD-9C99BEEE905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7012ACC-940D-4689-82B9-177F940E5182}" type="datetime1">
              <a:rPr lang="en-US"/>
              <a:pPr>
                <a:defRPr/>
              </a:pPr>
              <a:t>2/27/2019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2FDACBB-90A6-4498-B726-47E3FB6E538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336A48CA-C4F4-4F2C-AE68-F687F2979FD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EBA01B3-3873-4F75-AADD-4FCE58A8605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2A8AD2F-7A12-41ED-BA37-F6AD1F01033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06601CC-ED58-4EF7-B2E5-07E28C854CB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096CA42-57A4-4EEE-ADCB-A372AB25E847}" type="datetime1">
              <a:rPr lang="en-US"/>
              <a:pPr>
                <a:defRPr/>
              </a:pPr>
              <a:t>2/27/2019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FBB517D-7303-43CA-8AC1-D36F3B28D1C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15CECE31-36B1-49F8-863C-E0BFC1CD874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74CAA52-C525-43FC-9D64-6AFD496D8A5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287DF22-FD95-4C40-952C-3D7402D8CB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813725-FF24-4C29-B6D2-559FF32F46C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94C9D35C-8DA3-438E-8430-94105DAF85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311DF5D-18A6-464C-85A2-5D3A7A289689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72115A15-6F59-4350-9F4F-5C5CFD0D9D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64D8C457-46FC-426E-8592-04ADE13528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00C6AE2-635D-4AE9-ABDC-7B67ECE49A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WG2 Meeting #131</a:t>
            </a:r>
          </a:p>
          <a:p>
            <a:pPr eaLnBrk="1" hangingPunct="1">
              <a:defRPr/>
            </a:pPr>
            <a:r>
              <a:rPr lang="pt-BR" altLang="en-US" sz="1200" b="1" dirty="0">
                <a:latin typeface="Arial "/>
              </a:rPr>
              <a:t>Santa Cruz de Tenerife, Spain, Feb 25 – Mar 1, 2019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05850DDB-94AD-4B9D-BCDA-125647A683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S2-1902690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789804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922706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99785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74A8254-A9AF-44D5-A51D-BE88EEDB32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DD70BF92-D310-4519-A34A-9810BB4DE87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29276B5-F27C-4C13-93B4-D918F9C0602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77F26A-0761-4CFE-ABD2-8E7FEADA6845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SA WG2#131 Feb 25 – Mar 1, 2019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89DE7F8-CF63-490E-A1B1-6B7E3C69243E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584C8EC-8994-4882-94F2-14E7960D93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CA0024AB-BB1A-4F72-AC5E-00A377C1B1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C68EEF70-C480-4D94-9F4F-C0341D84077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2018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429C7875-9840-4AA8-B800-380B6B60EE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4" r:id="rId2"/>
    <p:sldLayoutId id="2147483755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3B1EAC36-EF64-4680-84B7-AB045B2E3E2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URSP rule validation check conclusions</a:t>
            </a: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35AA3206-BB07-47AD-8D2C-6383083A86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Qualcomm Incorporated</a:t>
            </a: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CB28B54-0879-4477-A9A4-9CE583EE0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9839A9AB-2934-4771-9077-D5FFEC78E7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dirty="0"/>
              <a:t>This is </a:t>
            </a:r>
            <a:r>
              <a:rPr lang="en-US" altLang="en-US" sz="2400" b="1" u="sng" dirty="0"/>
              <a:t>NOT</a:t>
            </a:r>
            <a:r>
              <a:rPr lang="en-US" altLang="en-US" sz="2400" dirty="0"/>
              <a:t> about initial URSP evaluation/re-evaluation.</a:t>
            </a:r>
          </a:p>
          <a:p>
            <a:pPr>
              <a:defRPr/>
            </a:pPr>
            <a:r>
              <a:rPr lang="en-US" altLang="en-US" sz="2400" dirty="0"/>
              <a:t>Rather, it is about the case that an Application </a:t>
            </a:r>
            <a:r>
              <a:rPr lang="en-US" altLang="en-US" sz="2400" b="1" u="sng" dirty="0"/>
              <a:t>HAS</a:t>
            </a:r>
            <a:r>
              <a:rPr lang="en-US" altLang="en-US" sz="2400" dirty="0"/>
              <a:t> matching URSP rules, and UE failed to establish a PDU session after attempted all valid RSDs of the matching URSP rules.</a:t>
            </a:r>
          </a:p>
          <a:p>
            <a:pPr>
              <a:defRPr/>
            </a:pPr>
            <a:r>
              <a:rPr lang="en-US" altLang="en-US" sz="2400" dirty="0"/>
              <a:t>Two approaches proposed: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2000" dirty="0"/>
              <a:t>UE is not allowed to use UE Local Configuration (i.e. UE would indicate error to the Application) (S2-1901831); 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2000" dirty="0"/>
              <a:t>UE is allowed to use UE Local Configuration (i.e. UE may end up with a PDU session, different from the matching URSP rules. If UE still fails, UE then indicate the error to the Application) (S2-1902112);</a:t>
            </a:r>
          </a:p>
          <a:p>
            <a:pPr>
              <a:defRPr/>
            </a:pPr>
            <a:r>
              <a:rPr lang="en-US" altLang="en-US" sz="2400" dirty="0"/>
              <a:t>Decision:</a:t>
            </a:r>
          </a:p>
          <a:p>
            <a:pPr lvl="1">
              <a:defRPr/>
            </a:pPr>
            <a:r>
              <a:rPr lang="en-US" altLang="en-US" sz="2000" dirty="0"/>
              <a:t>Approach 1): Support: xxx; Object: xxx;</a:t>
            </a:r>
          </a:p>
          <a:p>
            <a:pPr lvl="1">
              <a:defRPr/>
            </a:pPr>
            <a:r>
              <a:rPr lang="en-US" altLang="en-US" sz="2000" dirty="0"/>
              <a:t>Approach 2): Support: xxx; Object: xxx; 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D8872E5-9370-4B70-9327-B6E84C44B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E69ADED0-F1A6-4D4C-86B3-A17E312685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23831</TotalTime>
  <Words>147</Words>
  <Application>Microsoft Office PowerPoint</Application>
  <PresentationFormat>On-screen Show (4:3)</PresentationFormat>
  <Paragraphs>13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    URSP rule validation check conclusions   </vt:lpstr>
      <vt:lpstr>Outline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Hong Cheng-rev1</cp:lastModifiedBy>
  <cp:revision>678</cp:revision>
  <dcterms:created xsi:type="dcterms:W3CDTF">2008-08-30T09:32:10Z</dcterms:created>
  <dcterms:modified xsi:type="dcterms:W3CDTF">2019-02-27T13:29:29Z</dcterms:modified>
</cp:coreProperties>
</file>