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6" r:id="rId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54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dirty="0"/>
              <a:t>DTTB4MBS Status report</a:t>
            </a:r>
            <a:br>
              <a:rPr lang="en-US" sz="2400" dirty="0"/>
            </a:br>
            <a:r>
              <a:rPr lang="en-IN" sz="2400" dirty="0">
                <a:solidFill>
                  <a:srgbClr val="FF0000"/>
                </a:solidFill>
              </a:rPr>
              <a:t>Interworking of Non-3GPP Digital Terrestrial Broadcast Networks with 5GS Multicast Broadcast Services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Anindya</a:t>
            </a:r>
            <a:r>
              <a:rPr lang="en-US" dirty="0"/>
              <a:t> </a:t>
            </a:r>
            <a:r>
              <a:rPr lang="en-US" dirty="0" err="1"/>
              <a:t>Saha</a:t>
            </a:r>
            <a:endParaRPr lang="en-US" dirty="0"/>
          </a:p>
          <a:p>
            <a:r>
              <a:rPr lang="en-US" dirty="0" err="1"/>
              <a:t>Saankhya</a:t>
            </a:r>
            <a:r>
              <a:rPr lang="en-US" dirty="0"/>
              <a:t> Labs</a:t>
            </a:r>
          </a:p>
          <a:p>
            <a:r>
              <a:rPr lang="en-US" sz="2800" dirty="0"/>
              <a:t>DTTB4MBS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S1-222419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6504" y="6291263"/>
            <a:ext cx="311053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Aug – 1 Sep 202</a:t>
            </a:r>
            <a:r>
              <a:rPr lang="en-US" altLang="en-GB" sz="1200" b="1" dirty="0"/>
              <a:t>2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DTTB4MBS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 (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S1-222349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/>
          </a:p>
          <a:p>
            <a:pPr lvl="1">
              <a:defRPr/>
            </a:pPr>
            <a:r>
              <a:rPr lang="en-GB" dirty="0"/>
              <a:t>CR Agreed (</a:t>
            </a:r>
            <a:r>
              <a:rPr lang="en-GB" dirty="0" err="1"/>
              <a:t>Tdoc</a:t>
            </a:r>
            <a:r>
              <a:rPr lang="en-GB" dirty="0"/>
              <a:t> S1-222350)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en-GB" dirty="0"/>
              <a:t>None</a:t>
            </a:r>
          </a:p>
          <a:p>
            <a:pPr lvl="1">
              <a:defRPr/>
            </a:pPr>
            <a:endParaRPr lang="en-US" altLang="en-GB" dirty="0"/>
          </a:p>
          <a:p>
            <a:pPr>
              <a:defRPr/>
            </a:pPr>
            <a:r>
              <a:rPr lang="en-US" altLang="en-GB" dirty="0"/>
              <a:t>Target completion plenary: SA#97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80</TotalTime>
  <Words>80</Words>
  <Application>Microsoft Office PowerPoint</Application>
  <PresentationFormat>On-screen Show (4:3)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Bookman Old Style</vt:lpstr>
      <vt:lpstr>Times New Roman</vt:lpstr>
      <vt:lpstr>Blank Presentation</vt:lpstr>
      <vt:lpstr>DTTB4MBS Status report Interworking of Non-3GPP Digital Terrestrial Broadcast Networks with 5GS Multicast Broadcast Services </vt:lpstr>
      <vt:lpstr>DTTB4MBS Progress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Anindya Saha</cp:lastModifiedBy>
  <cp:revision>357</cp:revision>
  <cp:lastPrinted>2000-01-14T10:02:00Z</cp:lastPrinted>
  <dcterms:created xsi:type="dcterms:W3CDTF">1999-11-22T09:19:00Z</dcterms:created>
  <dcterms:modified xsi:type="dcterms:W3CDTF">2022-09-02T13:29:09Z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C85EDF349ECE4FC7AFF58B59274C8789</vt:lpwstr>
  </property>
  <property fmtid="{D5CDD505-2E9C-101B-9397-08002B2CF9AE}" pid="3" name="KSOProductBuildVer">
    <vt:lpwstr>2052-11.8.2.10912</vt:lpwstr>
  </property>
</Properties>
</file>