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639B1A-30CC-4146-8A54-D6C893ECF460}" v="1" dt="2022-05-20T02:25:03.1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10" autoAdjust="0"/>
    <p:restoredTop sz="86401" autoAdjust="0"/>
  </p:normalViewPr>
  <p:slideViewPr>
    <p:cSldViewPr>
      <p:cViewPr varScale="1">
        <p:scale>
          <a:sx n="85" d="100"/>
          <a:sy n="85" d="100"/>
        </p:scale>
        <p:origin x="1816" y="17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 5GSAT_Ph3 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Study </a:t>
            </a:r>
            <a:r>
              <a:rPr lang="en-US" sz="2800" dirty="0" smtClean="0">
                <a:solidFill>
                  <a:srgbClr val="FF0000"/>
                </a:solidFill>
              </a:rPr>
              <a:t>on </a:t>
            </a:r>
            <a:r>
              <a:rPr lang="en-US" sz="2800" dirty="0">
                <a:solidFill>
                  <a:srgbClr val="FF0000"/>
                </a:solidFill>
              </a:rPr>
              <a:t>satellite access - Phase 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S1-222291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8754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#99e</a:t>
            </a:r>
          </a:p>
          <a:p>
            <a:r>
              <a:rPr lang="en-GB" sz="1200" b="1" dirty="0"/>
              <a:t>Electronic Meeting, 22 August – 1 September</a:t>
            </a:r>
            <a:r>
              <a:rPr lang="en-GB" sz="1200" b="1" dirty="0" smtClean="0"/>
              <a:t>, </a:t>
            </a:r>
            <a:r>
              <a:rPr lang="en-GB" sz="1200" b="1" dirty="0"/>
              <a:t>2022</a:t>
            </a:r>
            <a:endParaRPr lang="en-GB" sz="1200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4305895"/>
            <a:ext cx="7772400" cy="1211337"/>
          </a:xfrm>
        </p:spPr>
        <p:txBody>
          <a:bodyPr/>
          <a:lstStyle/>
          <a:p>
            <a:r>
              <a:rPr lang="en-US" dirty="0"/>
              <a:t>Rapporteur: </a:t>
            </a:r>
            <a:r>
              <a:rPr lang="en-US" dirty="0" smtClean="0"/>
              <a:t>Thierry </a:t>
            </a:r>
            <a:r>
              <a:rPr lang="en-US" dirty="0" err="1"/>
              <a:t>Bérisot</a:t>
            </a:r>
            <a:r>
              <a:rPr lang="en-US" dirty="0"/>
              <a:t>, </a:t>
            </a:r>
            <a:r>
              <a:rPr lang="en-US" dirty="0" smtClean="0"/>
              <a:t>Novamint</a:t>
            </a:r>
          </a:p>
          <a:p>
            <a:r>
              <a:rPr lang="en-US" dirty="0" smtClean="0"/>
              <a:t>Co-Rapporteur</a:t>
            </a:r>
            <a:r>
              <a:rPr lang="en-US" dirty="0"/>
              <a:t>: </a:t>
            </a:r>
            <a:r>
              <a:rPr lang="en-US" dirty="0" smtClean="0"/>
              <a:t>Xu </a:t>
            </a:r>
            <a:r>
              <a:rPr lang="en-US" dirty="0"/>
              <a:t>Xia, China Telecom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5GSAT_Ph3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</a:t>
            </a:r>
            <a:r>
              <a:rPr lang="en-GB" dirty="0"/>
              <a:t>TR skeleton &amp; scope</a:t>
            </a:r>
          </a:p>
          <a:p>
            <a:pPr lvl="1">
              <a:defRPr/>
            </a:pPr>
            <a:r>
              <a:rPr lang="en-GB" dirty="0" smtClean="0"/>
              <a:t>Agreed 8 initial </a:t>
            </a:r>
            <a:r>
              <a:rPr lang="en-GB" dirty="0"/>
              <a:t>Use cases </a:t>
            </a:r>
            <a:r>
              <a:rPr lang="en-GB" dirty="0" smtClean="0"/>
              <a:t>and </a:t>
            </a:r>
            <a:r>
              <a:rPr lang="en-GB" dirty="0"/>
              <a:t>potential </a:t>
            </a:r>
            <a:r>
              <a:rPr lang="en-GB" dirty="0"/>
              <a:t>requirements </a:t>
            </a:r>
            <a:r>
              <a:rPr lang="en-GB" dirty="0" smtClean="0"/>
              <a:t>associated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Added definitions, abbreviations and one informative Annex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Study Item Completion: </a:t>
            </a:r>
            <a:r>
              <a:rPr lang="en-GB" dirty="0" smtClean="0"/>
              <a:t>35%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5GSAT_Ph3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SA1#100e </a:t>
            </a:r>
            <a:r>
              <a:rPr lang="en-GB" dirty="0"/>
              <a:t>(Nov 2022): 6</a:t>
            </a:r>
            <a:r>
              <a:rPr lang="en-GB" dirty="0" smtClean="0"/>
              <a:t>0</a:t>
            </a:r>
            <a:r>
              <a:rPr lang="en-GB" dirty="0"/>
              <a:t>%</a:t>
            </a:r>
          </a:p>
          <a:p>
            <a:pPr lvl="2">
              <a:defRPr/>
            </a:pPr>
            <a:r>
              <a:rPr lang="en-GB" dirty="0"/>
              <a:t>Updated/Additional Use cases and potential </a:t>
            </a:r>
            <a:r>
              <a:rPr lang="en-GB" dirty="0" smtClean="0"/>
              <a:t>requirements</a:t>
            </a:r>
          </a:p>
          <a:p>
            <a:pPr lvl="2">
              <a:defRPr/>
            </a:pPr>
            <a:r>
              <a:rPr lang="en-GB" dirty="0"/>
              <a:t>Send TR to SA for </a:t>
            </a:r>
            <a:r>
              <a:rPr lang="en-GB" dirty="0" smtClean="0"/>
              <a:t>information </a:t>
            </a:r>
            <a:endParaRPr lang="en-GB" dirty="0" smtClean="0"/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 smtClean="0"/>
              <a:t>SA1#100e-adhoc </a:t>
            </a:r>
            <a:r>
              <a:rPr lang="en-GB" dirty="0" smtClean="0"/>
              <a:t>(Jan 2023): 80%</a:t>
            </a:r>
            <a:endParaRPr lang="en-GB" dirty="0"/>
          </a:p>
          <a:p>
            <a:pPr lvl="2">
              <a:defRPr/>
            </a:pPr>
            <a:r>
              <a:rPr lang="en-GB" dirty="0"/>
              <a:t>Updated/Additional Use cases and potential requirements</a:t>
            </a:r>
          </a:p>
          <a:p>
            <a:pPr lvl="2">
              <a:defRPr/>
            </a:pPr>
            <a:r>
              <a:rPr lang="en-GB" dirty="0" smtClean="0"/>
              <a:t>Consolidation</a:t>
            </a:r>
          </a:p>
          <a:p>
            <a:pPr lvl="2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SA1#101e (Feb </a:t>
            </a:r>
            <a:r>
              <a:rPr lang="en-GB" dirty="0"/>
              <a:t>2023): 100%</a:t>
            </a:r>
          </a:p>
          <a:p>
            <a:pPr lvl="2">
              <a:defRPr/>
            </a:pPr>
            <a:r>
              <a:rPr lang="en-GB" dirty="0"/>
              <a:t>Conclusions, TR corrections/clean-up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Conference calls</a:t>
            </a:r>
          </a:p>
          <a:p>
            <a:pPr lvl="1">
              <a:defRPr/>
            </a:pPr>
            <a:r>
              <a:rPr lang="en-GB" dirty="0"/>
              <a:t>TBD (upon need)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413897" cy="782637"/>
          </a:xfrm>
        </p:spPr>
        <p:txBody>
          <a:bodyPr/>
          <a:lstStyle/>
          <a:p>
            <a:r>
              <a:rPr lang="en-US" sz="3200"/>
              <a:t>FS_ </a:t>
            </a:r>
            <a:r>
              <a:rPr lang="en-US" sz="3200" smtClean="0"/>
              <a:t>5GSAT_Ph3 </a:t>
            </a:r>
            <a:r>
              <a:rPr lang="en-GB" sz="3200" dirty="0" smtClean="0"/>
              <a:t>Completion </a:t>
            </a:r>
            <a:r>
              <a:rPr lang="en-GB" sz="3200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SA#98 (12/2022)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</a:t>
            </a:r>
            <a:r>
              <a:rPr lang="en-GB" sz="2000" dirty="0"/>
              <a:t>9</a:t>
            </a:r>
            <a:r>
              <a:rPr lang="en-GB" sz="2000" dirty="0" smtClean="0"/>
              <a:t> </a:t>
            </a:r>
            <a:r>
              <a:rPr lang="en-GB" sz="2000" dirty="0"/>
              <a:t>(</a:t>
            </a:r>
            <a:r>
              <a:rPr lang="en-GB" sz="2000" dirty="0" smtClean="0"/>
              <a:t>03/2023</a:t>
            </a:r>
            <a:r>
              <a:rPr lang="en-GB" sz="2000" dirty="0"/>
              <a:t>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r>
              <a:rPr lang="en-GB" sz="2000" dirty="0">
                <a:solidFill>
                  <a:schemeClr val="tx1"/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tx1"/>
                </a:solidFill>
              </a:rPr>
              <a:t>N/A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5GSAT_Ph3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SI has been agreed </a:t>
            </a:r>
            <a:r>
              <a:rPr lang="en-GB" sz="2400" dirty="0" smtClean="0"/>
              <a:t>at SA1#98e and </a:t>
            </a:r>
            <a:r>
              <a:rPr lang="en-GB" sz="2400" dirty="0"/>
              <a:t>approved </a:t>
            </a:r>
            <a:r>
              <a:rPr lang="en-GB" sz="2400" dirty="0" smtClean="0"/>
              <a:t>at </a:t>
            </a:r>
            <a:r>
              <a:rPr lang="en-GB" sz="2400" dirty="0" smtClean="0"/>
              <a:t>SA#96e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Agreed SID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SP-220679</a:t>
            </a:r>
          </a:p>
          <a:p>
            <a:pPr lvl="1">
              <a:defRPr/>
            </a:pPr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SA1#99e: </a:t>
            </a:r>
            <a:r>
              <a:rPr lang="en-GB" sz="2000" dirty="0" smtClean="0"/>
              <a:t>35%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1941</TotalTime>
  <Words>255</Words>
  <Application>Microsoft Macintosh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Bookman Old Style</vt:lpstr>
      <vt:lpstr>Times New Roman</vt:lpstr>
      <vt:lpstr>Arial</vt:lpstr>
      <vt:lpstr>Blank Presentation</vt:lpstr>
      <vt:lpstr>FS_ 5GSAT_Ph3 Status Update Study on satellite access - Phase 3</vt:lpstr>
      <vt:lpstr>FS_ 5GSAT_Ph3 Progress</vt:lpstr>
      <vt:lpstr>FS_ 5GSAT_Ph3 Planning</vt:lpstr>
      <vt:lpstr>Work plan between meetings</vt:lpstr>
      <vt:lpstr>FS_ 5GSAT_Ph3 Completion Date</vt:lpstr>
      <vt:lpstr>FS_ 5GSAT_Ph3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Thierry Berisot</cp:lastModifiedBy>
  <cp:revision>363</cp:revision>
  <cp:lastPrinted>2000-01-14T10:02:55Z</cp:lastPrinted>
  <dcterms:created xsi:type="dcterms:W3CDTF">1999-11-22T09:19:47Z</dcterms:created>
  <dcterms:modified xsi:type="dcterms:W3CDTF">2022-09-02T09:11:23Z</dcterms:modified>
  <cp:category>Presentation</cp:category>
</cp:coreProperties>
</file>