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257" r:id="rId2"/>
    <p:sldId id="256" r:id="rId3"/>
    <p:sldId id="268" r:id="rId4"/>
    <p:sldId id="267" r:id="rId5"/>
    <p:sldId id="261" r:id="rId6"/>
    <p:sldId id="264" r:id="rId7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3399"/>
    <a:srgbClr val="FF66CC"/>
    <a:srgbClr val="FF7C80"/>
    <a:srgbClr val="00FF00"/>
    <a:srgbClr val="FF0000"/>
    <a:srgbClr val="FFFF00"/>
    <a:srgbClr val="FFCC66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503" autoAdjust="0"/>
    <p:restoredTop sz="86401" autoAdjust="0"/>
  </p:normalViewPr>
  <p:slideViewPr>
    <p:cSldViewPr>
      <p:cViewPr varScale="1">
        <p:scale>
          <a:sx n="78" d="100"/>
          <a:sy n="78" d="100"/>
        </p:scale>
        <p:origin x="904" y="68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95729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770265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048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661369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53515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92680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/>
              <a:t>Click to edit Master subtitle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WG1_Serv/TSGS1_97e_EM_Feb2022/inbox/S1-220197.zip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www.3gpp.org/ftp/tsg_sa/WG1_Serv/TSGS1_98e_EM_May2022/Docs/S1-221130.zip" TargetMode="External"/><Relationship Id="rId4" Type="http://schemas.openxmlformats.org/officeDocument/2006/relationships/hyperlink" Target="https://www.3gpp.org/ftp/tsg_sa/TSG_SA/TSGS_95E_Electronic_2022_03/Docs/SP-220088.zip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fr-FR" i="0" dirty="0"/>
              <a:t>FS_FRMCS_Ph5</a:t>
            </a:r>
            <a:r>
              <a:rPr lang="en-US" dirty="0"/>
              <a:t> Status Report</a:t>
            </a:r>
            <a:br>
              <a:rPr lang="en-US" dirty="0"/>
            </a:br>
            <a:r>
              <a:rPr lang="en-US" dirty="0">
                <a:solidFill>
                  <a:srgbClr val="FF0000"/>
                </a:solidFill>
              </a:rPr>
              <a:t>Study on FRMCS Phase 5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Guillaume Gach</a:t>
            </a:r>
          </a:p>
          <a:p>
            <a:r>
              <a:rPr lang="en-US" dirty="0"/>
              <a:t>UIC</a:t>
            </a:r>
          </a:p>
          <a:p>
            <a:r>
              <a:rPr lang="fr-FR" dirty="0"/>
              <a:t>950007</a:t>
            </a:r>
            <a:r>
              <a:rPr lang="en-US" dirty="0"/>
              <a:t> FS_FRMCS_Ph5 Rapporteur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dirty="0"/>
              <a:t>S1-222288</a:t>
            </a:r>
          </a:p>
          <a:p>
            <a:pPr eaLnBrk="0" hangingPunct="0"/>
            <a:r>
              <a:rPr lang="en-GB" sz="1800" b="1" i="1" dirty="0">
                <a:solidFill>
                  <a:srgbClr val="0070C0"/>
                </a:solidFill>
                <a:ea typeface="MS Mincho" pitchFamily="49" charset="-128"/>
              </a:rPr>
              <a:t>(revision of S1-20xxxx)</a:t>
            </a:r>
            <a:endParaRPr lang="en-GB" b="1" dirty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3852722" cy="5360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SA1#99-e</a:t>
            </a:r>
          </a:p>
          <a:p>
            <a:r>
              <a:rPr lang="en-GB" sz="1200" b="1" dirty="0"/>
              <a:t>Electronic Meeting, 22 August – 1 September 2022</a:t>
            </a:r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fr-FR" i="0" dirty="0"/>
              <a:t>FS_FRMCS_Ph5</a:t>
            </a:r>
            <a:r>
              <a:rPr lang="en-GB" dirty="0"/>
              <a:t> 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Progress made at this meeting</a:t>
            </a:r>
          </a:p>
          <a:p>
            <a:pPr lvl="1">
              <a:defRPr/>
            </a:pPr>
            <a:r>
              <a:rPr lang="en-GB" dirty="0"/>
              <a:t>2 new UC were introduced</a:t>
            </a:r>
          </a:p>
          <a:p>
            <a:pPr lvl="1">
              <a:defRPr/>
            </a:pPr>
            <a:r>
              <a:rPr lang="en-GB" dirty="0"/>
              <a:t>1 UC has been enhanced </a:t>
            </a:r>
          </a:p>
          <a:p>
            <a:pPr>
              <a:defRPr/>
            </a:pPr>
            <a:r>
              <a:rPr lang="en-GB" dirty="0"/>
              <a:t>Work/Study Item Completion: 30%</a:t>
            </a:r>
          </a:p>
          <a:p>
            <a:pPr>
              <a:defRPr/>
            </a:pPr>
            <a:r>
              <a:rPr lang="en-GB" dirty="0"/>
              <a:t>Controversial issues</a:t>
            </a:r>
          </a:p>
          <a:p>
            <a:pPr lvl="1">
              <a:defRPr/>
            </a:pPr>
            <a:r>
              <a:rPr lang="en-GB" dirty="0"/>
              <a:t>None</a:t>
            </a:r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fr-FR" i="0" dirty="0"/>
              <a:t>FS_FRMCS_Ph5</a:t>
            </a:r>
            <a:r>
              <a:rPr lang="en-GB" dirty="0"/>
              <a:t> Planning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Planning for subsequent meetings</a:t>
            </a:r>
          </a:p>
          <a:p>
            <a:pPr lvl="2">
              <a:buFont typeface="Times New Roman" panose="02020603050405020304" pitchFamily="18" charset="0"/>
              <a:buChar char="•"/>
              <a:defRPr/>
            </a:pPr>
            <a:r>
              <a:rPr lang="en-US" dirty="0"/>
              <a:t>To refine existing use cases coming from a gap analysis between the FRMCS specifications and latest version of TR 22.989. </a:t>
            </a:r>
            <a:endParaRPr lang="en-GB" dirty="0"/>
          </a:p>
          <a:p>
            <a:pPr lvl="2">
              <a:buFont typeface="Times New Roman" panose="02020603050405020304" pitchFamily="18" charset="0"/>
              <a:buChar char="•"/>
              <a:defRPr/>
            </a:pPr>
            <a:r>
              <a:rPr lang="en-US" dirty="0"/>
              <a:t>To identify new use cases coming from a gap analysis between the FRMCS specifications and latest version of TR 22.989. </a:t>
            </a:r>
            <a:endParaRPr lang="en-GB" dirty="0"/>
          </a:p>
          <a:p>
            <a:pPr lvl="2">
              <a:defRPr/>
            </a:pPr>
            <a:r>
              <a:rPr lang="en-US" dirty="0"/>
              <a:t>To derive new potential requirements to stage 1 TS (e.g., 5GS, MCX)</a:t>
            </a:r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3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861537421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/>
              <a:t>Work plan between meetings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Email discussions </a:t>
            </a:r>
          </a:p>
          <a:p>
            <a:pPr lvl="1">
              <a:defRPr/>
            </a:pPr>
            <a:r>
              <a:rPr lang="en-GB" dirty="0"/>
              <a:t>Discussion on use cases (focus on service flows, requirements and gap analysis) between SA1 meetings</a:t>
            </a:r>
          </a:p>
          <a:p>
            <a:pPr lvl="1">
              <a:defRPr/>
            </a:pPr>
            <a:r>
              <a:rPr lang="en-GB" dirty="0"/>
              <a:t>Involved all partners including Korean Rail community</a:t>
            </a:r>
          </a:p>
          <a:p>
            <a:pPr marL="342900" lvl="1" indent="-342900">
              <a:buChar char="•"/>
              <a:defRPr/>
            </a:pPr>
            <a:r>
              <a:rPr lang="en-GB" sz="2800" dirty="0"/>
              <a:t>Preparation or one-to-one calls could be considered</a:t>
            </a:r>
          </a:p>
          <a:p>
            <a:pPr lvl="1">
              <a:defRPr/>
            </a:pPr>
            <a:endParaRPr lang="en-GB" dirty="0"/>
          </a:p>
        </p:txBody>
      </p:sp>
      <p:sp>
        <p:nvSpPr>
          <p:cNvPr id="1024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637BB5CD-6F85-4063-8FDF-401E4BDFB3BA}" type="slidenum">
              <a:rPr lang="en-GB" sz="1600"/>
              <a:pPr/>
              <a:t>4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2260587723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76672"/>
            <a:ext cx="7053857" cy="782637"/>
          </a:xfrm>
        </p:spPr>
        <p:txBody>
          <a:bodyPr/>
          <a:lstStyle/>
          <a:p>
            <a:r>
              <a:rPr lang="fr-FR" i="0" dirty="0"/>
              <a:t>FS_FRMCS_Ph5</a:t>
            </a:r>
            <a:r>
              <a:rPr lang="en-GB" dirty="0"/>
              <a:t> Completion 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569200" cy="5113337"/>
          </a:xfrm>
        </p:spPr>
        <p:txBody>
          <a:bodyPr/>
          <a:lstStyle/>
          <a:p>
            <a:pPr>
              <a:defRPr/>
            </a:pPr>
            <a:r>
              <a:rPr lang="en-GB" sz="2400" dirty="0"/>
              <a:t>Current expected completion dates:</a:t>
            </a:r>
          </a:p>
          <a:p>
            <a:pPr lvl="1">
              <a:defRPr/>
            </a:pPr>
            <a:r>
              <a:rPr lang="en-GB" sz="2000" dirty="0"/>
              <a:t>For information: SA#101 (09/2023)</a:t>
            </a:r>
          </a:p>
          <a:p>
            <a:pPr lvl="1">
              <a:defRPr/>
            </a:pPr>
            <a:r>
              <a:rPr lang="en-GB" sz="2000" dirty="0"/>
              <a:t>For approval: SA#101 (09/2023)</a:t>
            </a:r>
          </a:p>
          <a:p>
            <a:pPr>
              <a:defRPr/>
            </a:pPr>
            <a:r>
              <a:rPr lang="en-GB" sz="2400" dirty="0">
                <a:solidFill>
                  <a:srgbClr val="FF0000"/>
                </a:solidFill>
              </a:rPr>
              <a:t>Have these dates been changed at this meeting? N</a:t>
            </a:r>
          </a:p>
          <a:p>
            <a:pPr>
              <a:defRPr/>
            </a:pPr>
            <a:endParaRPr lang="en-GB" sz="2400" dirty="0">
              <a:solidFill>
                <a:srgbClr val="FF0000"/>
              </a:solidFill>
            </a:endParaRPr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5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fr-FR" i="0" dirty="0"/>
              <a:t>FS_FRMCS_Ph5</a:t>
            </a:r>
            <a:r>
              <a:rPr lang="en-GB" dirty="0"/>
              <a:t> History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sz="2400" dirty="0"/>
              <a:t>This WI has been agreed/approved at SA1#97e / SA#95-e</a:t>
            </a:r>
          </a:p>
          <a:p>
            <a:pPr lvl="1">
              <a:defRPr/>
            </a:pPr>
            <a:r>
              <a:rPr lang="en-GB" sz="2000" dirty="0"/>
              <a:t>Agreed SID is in tdoc </a:t>
            </a:r>
            <a:r>
              <a:rPr lang="en-GB" sz="2000" dirty="0">
                <a:hlinkClick r:id="rId3"/>
              </a:rPr>
              <a:t>S1-220197</a:t>
            </a:r>
            <a:r>
              <a:rPr lang="en-GB" sz="2000" dirty="0"/>
              <a:t> / </a:t>
            </a:r>
            <a:r>
              <a:rPr lang="en-GB" sz="2000" u="sng" dirty="0"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SP-20</a:t>
            </a:r>
            <a:r>
              <a:rPr lang="en-GB" sz="2000" u="sng" dirty="0"/>
              <a:t>0088</a:t>
            </a:r>
          </a:p>
          <a:p>
            <a:pPr lvl="1">
              <a:defRPr/>
            </a:pPr>
            <a:r>
              <a:rPr lang="en-GB" sz="2000" dirty="0"/>
              <a:t>Revised SID in tdoc </a:t>
            </a:r>
            <a:r>
              <a:rPr lang="en-GB" sz="2000" dirty="0">
                <a:hlinkClick r:id="rId5"/>
              </a:rPr>
              <a:t>S1-221130</a:t>
            </a:r>
            <a:r>
              <a:rPr lang="en-GB" sz="2000" dirty="0"/>
              <a:t> (FS_FRMCS_Ph3 becomes FS_FRMCS_Ph5 to align with various FRMCS stages)</a:t>
            </a:r>
          </a:p>
          <a:p>
            <a:pPr lvl="0"/>
            <a:endParaRPr lang="en-GB" sz="2400" dirty="0"/>
          </a:p>
          <a:p>
            <a:pPr lvl="0"/>
            <a:r>
              <a:rPr lang="en-GB" sz="2400" dirty="0"/>
              <a:t>History of completion rates</a:t>
            </a:r>
          </a:p>
          <a:p>
            <a:pPr lvl="1">
              <a:defRPr/>
            </a:pPr>
            <a:r>
              <a:rPr lang="en-GB" sz="2000" dirty="0"/>
              <a:t>SA1#97e (</a:t>
            </a:r>
            <a:r>
              <a:rPr lang="en-GB" sz="2000" b="1" dirty="0"/>
              <a:t>14 – 24 Feb 2022</a:t>
            </a:r>
            <a:r>
              <a:rPr lang="en-GB" sz="2000" dirty="0"/>
              <a:t>): 0%</a:t>
            </a:r>
          </a:p>
          <a:p>
            <a:pPr lvl="1">
              <a:defRPr/>
            </a:pPr>
            <a:r>
              <a:rPr lang="en-GB" sz="2000" dirty="0"/>
              <a:t>SA1#98e (9</a:t>
            </a:r>
            <a:r>
              <a:rPr lang="en-GB" sz="2000" b="1" dirty="0"/>
              <a:t> – 19 May 2022</a:t>
            </a:r>
            <a:r>
              <a:rPr lang="en-GB" sz="2000" dirty="0"/>
              <a:t>): 15%</a:t>
            </a:r>
          </a:p>
          <a:p>
            <a:pPr lvl="1">
              <a:defRPr/>
            </a:pPr>
            <a:endParaRPr lang="en-GB" sz="2000" dirty="0"/>
          </a:p>
          <a:p>
            <a:pPr lvl="1">
              <a:defRPr/>
            </a:pPr>
            <a:endParaRPr lang="en-GB" sz="2000" dirty="0"/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6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36032715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1403</TotalTime>
  <Words>310</Words>
  <Application>Microsoft Office PowerPoint</Application>
  <PresentationFormat>Affichage à l'écran (4:3)</PresentationFormat>
  <Paragraphs>50</Paragraphs>
  <Slides>6</Slides>
  <Notes>6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6</vt:i4>
      </vt:variant>
    </vt:vector>
  </HeadingPairs>
  <TitlesOfParts>
    <vt:vector size="10" baseType="lpstr">
      <vt:lpstr>Arial</vt:lpstr>
      <vt:lpstr>Bookman Old Style</vt:lpstr>
      <vt:lpstr>Times New Roman</vt:lpstr>
      <vt:lpstr>Blank Presentation</vt:lpstr>
      <vt:lpstr>FS_FRMCS_Ph5 Status Report Study on FRMCS Phase 5</vt:lpstr>
      <vt:lpstr>FS_FRMCS_Ph5 Progress</vt:lpstr>
      <vt:lpstr>FS_FRMCS_Ph5 Planning</vt:lpstr>
      <vt:lpstr>Work plan between meetings</vt:lpstr>
      <vt:lpstr>FS_FRMCS_Ph5 Completion Date</vt:lpstr>
      <vt:lpstr>FS_FRMCS_Ph5 History</vt:lpstr>
    </vt:vector>
  </TitlesOfParts>
  <Company>MCC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Gach guillaumE</cp:lastModifiedBy>
  <cp:revision>392</cp:revision>
  <cp:lastPrinted>2000-01-14T10:02:55Z</cp:lastPrinted>
  <dcterms:created xsi:type="dcterms:W3CDTF">1999-11-22T09:19:47Z</dcterms:created>
  <dcterms:modified xsi:type="dcterms:W3CDTF">2022-09-01T07:40:19Z</dcterms:modified>
  <cp:category>Presentation</cp:category>
</cp:coreProperties>
</file>