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8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99" d="100"/>
          <a:sy n="99" d="100"/>
        </p:scale>
        <p:origin x="832" y="9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02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i="0" dirty="0" smtClean="0"/>
              <a:t>FS_</a:t>
            </a:r>
            <a:r>
              <a:rPr lang="en-US" altLang="ko-KR" i="0" dirty="0" smtClean="0"/>
              <a:t>RAILSS</a:t>
            </a:r>
            <a:r>
              <a:rPr lang="en-US" dirty="0" smtClean="0"/>
              <a:t> </a:t>
            </a:r>
            <a:r>
              <a:rPr lang="en-US" dirty="0"/>
              <a:t>Status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</a:t>
            </a:r>
            <a:r>
              <a:rPr lang="en-US" altLang="ko-KR" dirty="0" smtClean="0">
                <a:solidFill>
                  <a:srgbClr val="FF0000"/>
                </a:solidFill>
              </a:rPr>
              <a:t>Supporting of Railway Smart Station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Andrew Min-gyu Han</a:t>
            </a:r>
          </a:p>
          <a:p>
            <a:r>
              <a:rPr lang="en-US" altLang="ko-KR" dirty="0" err="1" smtClean="0"/>
              <a:t>Hansung</a:t>
            </a:r>
            <a:r>
              <a:rPr lang="en-US" altLang="ko-KR" dirty="0" smtClean="0"/>
              <a:t> University</a:t>
            </a:r>
          </a:p>
          <a:p>
            <a:r>
              <a:rPr lang="en-US" altLang="ko-KR" dirty="0" smtClean="0"/>
              <a:t>850044</a:t>
            </a:r>
            <a:r>
              <a:rPr lang="en-US" dirty="0" smtClean="0"/>
              <a:t> FS_</a:t>
            </a:r>
            <a:r>
              <a:rPr lang="en-US" altLang="ko-KR" dirty="0" smtClean="0"/>
              <a:t>RAILSS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S1-2222</a:t>
            </a:r>
            <a:r>
              <a:rPr lang="en-US" altLang="ko-KR" b="1" dirty="0" smtClean="0"/>
              <a:t>83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527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SA1#99-e</a:t>
            </a:r>
          </a:p>
          <a:p>
            <a:r>
              <a:rPr lang="en-GB" sz="1200" b="1" dirty="0"/>
              <a:t>Electronic Meeting, 22 August – 1 September 2022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 smtClean="0"/>
              <a:t>FS_</a:t>
            </a:r>
            <a:r>
              <a:rPr lang="en-US" altLang="ko-KR" i="0" dirty="0" smtClean="0"/>
              <a:t>RAILSS</a:t>
            </a:r>
            <a:r>
              <a:rPr lang="en-GB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ko-KR" dirty="0"/>
              <a:t>5 use cases proposed and </a:t>
            </a:r>
            <a:r>
              <a:rPr lang="en-US" altLang="ko-KR" dirty="0" smtClean="0"/>
              <a:t>2</a:t>
            </a:r>
            <a:r>
              <a:rPr lang="en-GB" altLang="ko-KR" smtClean="0"/>
              <a:t> </a:t>
            </a:r>
            <a:r>
              <a:rPr lang="en-GB" altLang="ko-KR"/>
              <a:t>are approved </a:t>
            </a:r>
          </a:p>
          <a:p>
            <a:pPr lvl="1">
              <a:defRPr/>
            </a:pPr>
            <a:r>
              <a:rPr lang="en-GB" dirty="0" smtClean="0"/>
              <a:t>1 </a:t>
            </a:r>
            <a:r>
              <a:rPr lang="en-GB" dirty="0"/>
              <a:t>UC has been </a:t>
            </a:r>
            <a:r>
              <a:rPr lang="en-GB" dirty="0" smtClean="0"/>
              <a:t>enhanced</a:t>
            </a:r>
          </a:p>
          <a:p>
            <a:pPr lvl="1">
              <a:defRPr/>
            </a:pPr>
            <a:r>
              <a:rPr lang="en-US" altLang="ko-KR" smtClean="0"/>
              <a:t>Consolidated </a:t>
            </a:r>
            <a:r>
              <a:rPr lang="en-US" altLang="ko-KR" dirty="0" smtClean="0"/>
              <a:t>requirements, conclusion and recommendations sections </a:t>
            </a:r>
            <a:r>
              <a:rPr lang="en-US" altLang="ko-KR" smtClean="0"/>
              <a:t>were approved</a:t>
            </a: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US" altLang="ko-KR" dirty="0" smtClean="0"/>
              <a:t>10</a:t>
            </a:r>
            <a:r>
              <a:rPr lang="en-GB" dirty="0" smtClean="0"/>
              <a:t>0</a:t>
            </a:r>
            <a:r>
              <a:rPr lang="en-GB" dirty="0"/>
              <a:t>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 smtClean="0"/>
              <a:t>FS_</a:t>
            </a:r>
            <a:r>
              <a:rPr lang="en-US" altLang="ko-KR" i="0" smtClean="0"/>
              <a:t>RAILSS</a:t>
            </a:r>
            <a:r>
              <a:rPr lang="en-GB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buFont typeface="Times New Roman" panose="02020603050405020304" pitchFamily="18" charset="0"/>
              <a:buChar char="•"/>
              <a:defRPr/>
            </a:pPr>
            <a:r>
              <a:rPr lang="en-US" altLang="ko-KR" dirty="0" smtClean="0"/>
              <a:t>N/A</a:t>
            </a: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6153742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N/A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fr-FR" i="0" dirty="0" smtClean="0"/>
              <a:t>FS_</a:t>
            </a:r>
            <a:r>
              <a:rPr lang="en-US" altLang="ko-KR" i="0" smtClean="0"/>
              <a:t>RAILSS</a:t>
            </a:r>
            <a:r>
              <a:rPr lang="en-GB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</a:t>
            </a:r>
            <a:r>
              <a:rPr lang="en-GB" sz="2000" dirty="0" smtClean="0"/>
              <a:t>: </a:t>
            </a:r>
            <a:r>
              <a:rPr lang="en-GB" altLang="ko-KR" sz="2000" dirty="0"/>
              <a:t>SA#</a:t>
            </a:r>
            <a:r>
              <a:rPr lang="en-US" altLang="ko-KR" sz="2000"/>
              <a:t>97-e</a:t>
            </a:r>
            <a:r>
              <a:rPr lang="en-GB" altLang="ko-KR" sz="2000"/>
              <a:t> </a:t>
            </a:r>
            <a:r>
              <a:rPr lang="en-GB" altLang="ko-KR" sz="2000"/>
              <a:t>(</a:t>
            </a:r>
            <a:r>
              <a:rPr lang="en-GB" altLang="ko-KR" sz="2000" smtClean="0"/>
              <a:t>09/202</a:t>
            </a:r>
            <a:r>
              <a:rPr lang="en-US" altLang="ko-KR" sz="2000" smtClean="0"/>
              <a:t>2</a:t>
            </a:r>
            <a:r>
              <a:rPr lang="en-GB" altLang="ko-KR" sz="2000" smtClean="0"/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</a:t>
            </a:r>
            <a:r>
              <a:rPr lang="en-US" altLang="ko-KR" sz="2000" dirty="0" smtClean="0"/>
              <a:t>97-e</a:t>
            </a:r>
            <a:r>
              <a:rPr lang="en-GB" sz="2000" dirty="0" smtClean="0"/>
              <a:t> </a:t>
            </a:r>
            <a:r>
              <a:rPr lang="en-GB" sz="2000" dirty="0"/>
              <a:t>(</a:t>
            </a:r>
            <a:r>
              <a:rPr lang="en-GB" sz="2000" dirty="0" smtClean="0"/>
              <a:t>09/202</a:t>
            </a:r>
            <a:r>
              <a:rPr lang="en-US" altLang="ko-KR" sz="2000" smtClean="0"/>
              <a:t>2</a:t>
            </a:r>
            <a:r>
              <a:rPr lang="en-GB" sz="2000" smtClean="0"/>
              <a:t>)</a:t>
            </a: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 smtClean="0"/>
              <a:t>FS_</a:t>
            </a:r>
            <a:r>
              <a:rPr lang="en-US" altLang="ko-KR" i="0" smtClean="0"/>
              <a:t>RAILSS</a:t>
            </a:r>
            <a:r>
              <a:rPr lang="en-GB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ko-KR" sz="2400" dirty="0" smtClean="0"/>
              <a:t>This </a:t>
            </a:r>
            <a:r>
              <a:rPr lang="en-GB" altLang="ko-KR" sz="2400" dirty="0"/>
              <a:t>WI has been approved at SA#85</a:t>
            </a:r>
          </a:p>
          <a:p>
            <a:pPr lvl="1">
              <a:defRPr/>
            </a:pPr>
            <a:r>
              <a:rPr lang="en-GB" altLang="ko-KR" sz="2000" dirty="0"/>
              <a:t>Approved WID is in </a:t>
            </a:r>
            <a:r>
              <a:rPr lang="en-GB" altLang="ko-KR" sz="2000" dirty="0" err="1"/>
              <a:t>tdoc</a:t>
            </a:r>
            <a:r>
              <a:rPr lang="en-GB" altLang="ko-KR" sz="2000" dirty="0"/>
              <a:t> SP-190838</a:t>
            </a:r>
          </a:p>
          <a:p>
            <a:pPr lvl="0"/>
            <a:endParaRPr lang="en-GB" altLang="ko-KR" sz="2400" dirty="0"/>
          </a:p>
          <a:p>
            <a:pPr lvl="0"/>
            <a:r>
              <a:rPr lang="en-GB" altLang="ko-KR" sz="2400" dirty="0"/>
              <a:t>History of completion rates</a:t>
            </a:r>
          </a:p>
          <a:p>
            <a:pPr lvl="1">
              <a:defRPr/>
            </a:pPr>
            <a:r>
              <a:rPr lang="en-GB" altLang="ko-KR" sz="2000" dirty="0"/>
              <a:t>SA1#88-1 (08/2019): 0%</a:t>
            </a:r>
            <a:endParaRPr lang="en-GB" altLang="ko-KR" dirty="0"/>
          </a:p>
          <a:p>
            <a:pPr lvl="1">
              <a:defRPr/>
            </a:pPr>
            <a:r>
              <a:rPr lang="en-GB" altLang="ko-KR" sz="2000" dirty="0"/>
              <a:t>SA1#92-2 (11/2020): 15%</a:t>
            </a:r>
          </a:p>
          <a:p>
            <a:pPr lvl="1">
              <a:defRPr/>
            </a:pPr>
            <a:r>
              <a:rPr lang="en-GB" altLang="ko-KR" sz="2000" dirty="0"/>
              <a:t>SA1#93-3 (03/2021): 30%</a:t>
            </a:r>
          </a:p>
          <a:p>
            <a:pPr lvl="1">
              <a:defRPr/>
            </a:pPr>
            <a:r>
              <a:rPr lang="en-GB" altLang="ko-KR" sz="2000" dirty="0"/>
              <a:t>SA1#95-4 (09/2021): 40%</a:t>
            </a:r>
          </a:p>
          <a:p>
            <a:pPr lvl="1">
              <a:defRPr/>
            </a:pPr>
            <a:r>
              <a:rPr lang="en-GB" altLang="ko-KR" sz="2000" dirty="0"/>
              <a:t>SA1#96-5 (11/2021): 45%</a:t>
            </a:r>
          </a:p>
          <a:p>
            <a:pPr lvl="1">
              <a:defRPr/>
            </a:pPr>
            <a:r>
              <a:rPr lang="en-GB" altLang="ko-KR" sz="2000" dirty="0"/>
              <a:t>SA1#98-6 (05/2022): 75%</a:t>
            </a:r>
          </a:p>
          <a:p>
            <a:pPr lvl="1">
              <a:defRPr/>
            </a:pPr>
            <a:r>
              <a:rPr lang="en-GB" altLang="ko-KR" sz="2000" dirty="0"/>
              <a:t>SA1#99-7 (08/2022): 100</a:t>
            </a:r>
            <a:r>
              <a:rPr lang="en-GB" altLang="ko-KR" sz="2000" dirty="0" smtClean="0"/>
              <a:t>%</a:t>
            </a:r>
            <a:endParaRPr lang="en-GB" altLang="ko-KR" sz="2000" dirty="0"/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1436</TotalTime>
  <Words>206</Words>
  <Application>Microsoft Office PowerPoint</Application>
  <PresentationFormat>화면 슬라이드 쇼(4:3)</PresentationFormat>
  <Paragraphs>50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FS_RAILSS Status Report Study on Supporting of Railway Smart Station Services</vt:lpstr>
      <vt:lpstr>FS_RAILSS Progress</vt:lpstr>
      <vt:lpstr>FS_RAILSS Planning</vt:lpstr>
      <vt:lpstr>Work plan between meetings</vt:lpstr>
      <vt:lpstr>FS_RAILSS Completion Date</vt:lpstr>
      <vt:lpstr>FS_RAILSS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Andrew Min-gyu Han</cp:lastModifiedBy>
  <cp:revision>396</cp:revision>
  <cp:lastPrinted>2000-01-14T10:02:55Z</cp:lastPrinted>
  <dcterms:created xsi:type="dcterms:W3CDTF">1999-11-22T09:19:47Z</dcterms:created>
  <dcterms:modified xsi:type="dcterms:W3CDTF">2022-09-02T20:51:11Z</dcterms:modified>
  <cp:category>Presentation</cp:category>
</cp:coreProperties>
</file>