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56" r:id="rId3"/>
    <p:sldId id="260" r:id="rId4"/>
    <p:sldId id="267" r:id="rId5"/>
    <p:sldId id="261" r:id="rId6"/>
    <p:sldId id="264" r:id="rId7"/>
  </p:sldIdLst>
  <p:sldSz cx="9144000" cy="6858000" type="screen4x3"/>
  <p:notesSz cx="6732588" cy="9855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4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FF66CC"/>
    <a:srgbClr val="FF7C80"/>
    <a:srgbClr val="00FF00"/>
    <a:srgbClr val="FF0000"/>
    <a:srgbClr val="FFFF00"/>
    <a:srgbClr val="FFCC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03" autoAdjust="0"/>
    <p:restoredTop sz="86401" autoAdjust="0"/>
  </p:normalViewPr>
  <p:slideViewPr>
    <p:cSldViewPr>
      <p:cViewPr varScale="1">
        <p:scale>
          <a:sx n="84" d="100"/>
          <a:sy n="84" d="100"/>
        </p:scale>
        <p:origin x="1310" y="82"/>
      </p:cViewPr>
      <p:guideLst>
        <p:guide orient="horz" pos="7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96"/>
      </p:cViewPr>
      <p:guideLst>
        <p:guide orient="horz" pos="3104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734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spcAft>
                <a:spcPct val="0"/>
              </a:spcAft>
              <a:buFontTx/>
              <a:buNone/>
              <a:defRPr sz="1600" b="1">
                <a:solidFill>
                  <a:schemeClr val="accent2"/>
                </a:solidFill>
                <a:latin typeface="Bookman Old Style" pitchFamily="18" charset="0"/>
              </a:defRPr>
            </a:lvl1pPr>
          </a:lstStyle>
          <a:p>
            <a:pPr>
              <a:defRPr/>
            </a:pPr>
            <a:r>
              <a:rPr lang="en-GB"/>
              <a:t>Presentation of SWG results in SA1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spcAft>
                <a:spcPct val="0"/>
              </a:spcAft>
              <a:buFontTx/>
              <a:buNone/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48400" y="93726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7DB5D46A-1FFB-4EF7-B761-839DEEF79F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9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6125"/>
            <a:ext cx="4908550" cy="36814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81538"/>
            <a:ext cx="4938712" cy="443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6" tIns="44444" rIns="90476" bIns="444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65636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43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4343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038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63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391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572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94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907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2048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0487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13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84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8439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51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367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268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noProof="0" dirty="0"/>
              <a:t>Click to edit Master subtitle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smtClean="0">
                <a:latin typeface="Arial" charset="0"/>
              </a:defRPr>
            </a:lvl1pPr>
          </a:lstStyle>
          <a:p>
            <a:pPr>
              <a:defRPr/>
            </a:pPr>
            <a:fld id="{90EAA2A2-D7B6-4AD3-A23E-CF57BD437A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2497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256" y="413792"/>
            <a:ext cx="6909048" cy="78296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352928" cy="5112568"/>
          </a:xfrm>
        </p:spPr>
        <p:txBody>
          <a:bodyPr/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smtClean="0">
                <a:latin typeface="Arial" charset="0"/>
              </a:defRPr>
            </a:lvl1pPr>
          </a:lstStyle>
          <a:p>
            <a:pPr>
              <a:defRPr/>
            </a:pPr>
            <a:fld id="{38511184-F15A-4058-9126-49BCD423C0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62071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477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pic>
        <p:nvPicPr>
          <p:cNvPr id="1028" name="Picture 9" descr="3GPP_TM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23825"/>
            <a:ext cx="14859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0" descr="3GPP_backgrd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84363"/>
            <a:ext cx="7924800" cy="461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F596F7A4-FA51-44BF-8319-AAA0F40B49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</p:sldLayoutIdLst>
  <p:transition spd="slow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800" b="1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400" b="1">
          <a:solidFill>
            <a:srgbClr val="0033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 b="1">
          <a:solidFill>
            <a:srgbClr val="0033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b="1">
          <a:solidFill>
            <a:srgbClr val="0033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TACMM </a:t>
            </a:r>
            <a:r>
              <a:rPr lang="en-US" dirty="0" smtClean="0"/>
              <a:t>Status </a:t>
            </a:r>
            <a:r>
              <a:rPr lang="en-US" dirty="0"/>
              <a:t>Update</a:t>
            </a:r>
            <a:br>
              <a:rPr lang="en-US" dirty="0"/>
            </a:br>
            <a:r>
              <a:rPr lang="en-US" dirty="0" smtClean="0">
                <a:solidFill>
                  <a:srgbClr val="FF0000"/>
                </a:solidFill>
              </a:rPr>
              <a:t>Supporting </a:t>
            </a:r>
            <a:r>
              <a:rPr lang="en-US" dirty="0">
                <a:solidFill>
                  <a:srgbClr val="FF0000"/>
                </a:solidFill>
              </a:rPr>
              <a:t>tactile and multi-modality communication services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Xiaonan Shi</a:t>
            </a:r>
            <a:endParaRPr lang="en-US" dirty="0"/>
          </a:p>
          <a:p>
            <a:r>
              <a:rPr lang="en-US" dirty="0" smtClean="0"/>
              <a:t>China Mobile</a:t>
            </a:r>
            <a:endParaRPr lang="en-US" dirty="0"/>
          </a:p>
          <a:p>
            <a:r>
              <a:rPr lang="en-US" altLang="zh-CN" dirty="0" smtClean="0"/>
              <a:t>TACMM </a:t>
            </a:r>
            <a:r>
              <a:rPr lang="en-US" dirty="0" smtClean="0"/>
              <a:t>Rapporteur</a:t>
            </a:r>
            <a:endParaRPr lang="en-US" dirty="0"/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0"/>
            <a:ext cx="2860675" cy="836712"/>
          </a:xfrm>
          <a:prstGeom prst="rect">
            <a:avLst/>
          </a:prstGeom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GB" b="1" dirty="0" smtClean="0"/>
              <a:t>S1-21</a:t>
            </a:r>
            <a:r>
              <a:rPr lang="en-US" altLang="zh-CN" b="1" dirty="0" smtClean="0"/>
              <a:t>1345</a:t>
            </a:r>
            <a:endParaRPr lang="en-GB" b="1" dirty="0"/>
          </a:p>
          <a:p>
            <a:pPr eaLnBrk="0" hangingPunct="0"/>
            <a:endParaRPr lang="en-GB" b="1" dirty="0"/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7A434E9-7D68-4B96-8CAA-B87DD52A2F43}" type="slidenum">
              <a:rPr lang="en-GB" sz="1600"/>
              <a:pPr/>
              <a:t>1</a:t>
            </a:fld>
            <a:endParaRPr lang="en-GB" sz="160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6291263"/>
            <a:ext cx="2874186" cy="536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ts val="600"/>
              </a:spcAft>
            </a:pPr>
            <a:r>
              <a:rPr lang="en-GB" sz="1200" b="1" dirty="0"/>
              <a:t>3GPP TSG-SA WG1 Meeting #</a:t>
            </a:r>
            <a:r>
              <a:rPr lang="en-GB" sz="1200" b="1" dirty="0" smtClean="0"/>
              <a:t>9</a:t>
            </a:r>
            <a:r>
              <a:rPr lang="en-US" sz="1200" b="1" dirty="0"/>
              <a:t>4</a:t>
            </a:r>
            <a:r>
              <a:rPr lang="en-GB" sz="1200" b="1" dirty="0" smtClean="0"/>
              <a:t>e</a:t>
            </a:r>
            <a:endParaRPr lang="en-GB" sz="1200" b="1" dirty="0"/>
          </a:p>
          <a:p>
            <a:r>
              <a:rPr lang="en-GB" sz="1200" b="1" dirty="0"/>
              <a:t>Electronic Meeting, </a:t>
            </a:r>
            <a:r>
              <a:rPr lang="en-GB" altLang="zh-CN" sz="1200" b="1" dirty="0"/>
              <a:t>10 – 20 May 2021</a:t>
            </a:r>
            <a:endParaRPr lang="en-GB" sz="12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7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US" altLang="zh-CN" dirty="0" smtClean="0"/>
              <a:t>TACMM </a:t>
            </a:r>
            <a:r>
              <a:rPr lang="en-GB" dirty="0" smtClean="0"/>
              <a:t>Progress</a:t>
            </a:r>
            <a:endParaRPr lang="en-GB" dirty="0"/>
          </a:p>
        </p:txBody>
      </p:sp>
      <p:sp>
        <p:nvSpPr>
          <p:cNvPr id="7171" name="Rectangle 18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pPr>
              <a:defRPr/>
            </a:pPr>
            <a:r>
              <a:rPr lang="en-GB" dirty="0"/>
              <a:t>Progress made at this meeting</a:t>
            </a:r>
          </a:p>
          <a:p>
            <a:pPr lvl="1">
              <a:defRPr/>
            </a:pPr>
            <a:r>
              <a:rPr lang="en-GB" dirty="0" smtClean="0"/>
              <a:t>WID agreed</a:t>
            </a:r>
            <a:endParaRPr lang="en-GB" dirty="0"/>
          </a:p>
          <a:p>
            <a:pPr marL="457200" lvl="1" indent="0">
              <a:buFontTx/>
              <a:buNone/>
              <a:defRPr/>
            </a:pPr>
            <a:r>
              <a:rPr lang="en-GB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i="1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GB" dirty="0"/>
              <a:t>Work/Study Item Completion: </a:t>
            </a:r>
            <a:r>
              <a:rPr lang="en-GB" dirty="0" smtClean="0"/>
              <a:t>0%</a:t>
            </a:r>
            <a:endParaRPr lang="en-GB" dirty="0"/>
          </a:p>
          <a:p>
            <a:pPr>
              <a:defRPr/>
            </a:pPr>
            <a:endParaRPr lang="en-GB" dirty="0"/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B979FB2-E865-41B4-9B75-70EFBA89516F}" type="slidenum">
              <a:rPr lang="en-GB" sz="1600"/>
              <a:pPr/>
              <a:t>2</a:t>
            </a:fld>
            <a:endParaRPr lang="en-GB" sz="160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US" altLang="zh-CN" dirty="0"/>
              <a:t>FS_TACMM </a:t>
            </a:r>
            <a:r>
              <a:rPr lang="en-GB" dirty="0" smtClean="0"/>
              <a:t>Planning</a:t>
            </a:r>
            <a:endParaRPr lang="en-GB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400947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Planning </a:t>
            </a:r>
            <a:r>
              <a:rPr lang="en-GB" dirty="0"/>
              <a:t>for subsequent meetings</a:t>
            </a:r>
          </a:p>
          <a:p>
            <a:pPr lvl="1">
              <a:defRPr/>
            </a:pPr>
            <a:r>
              <a:rPr lang="en-US" altLang="zh-CN" dirty="0" smtClean="0"/>
              <a:t>SA1#96e </a:t>
            </a:r>
            <a:r>
              <a:rPr lang="en-US" altLang="zh-CN" dirty="0" smtClean="0"/>
              <a:t>(11/2021</a:t>
            </a:r>
            <a:r>
              <a:rPr lang="en-US" altLang="zh-CN" dirty="0"/>
              <a:t>): 100%</a:t>
            </a:r>
          </a:p>
          <a:p>
            <a:pPr lvl="2"/>
            <a:r>
              <a:rPr lang="en-GB" altLang="zh-CN" dirty="0" smtClean="0"/>
              <a:t>CR</a:t>
            </a:r>
            <a:endParaRPr lang="en-GB" altLang="zh-CN" dirty="0"/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1D88A94C-AFB9-4300-9D62-9AED906105B4}" type="slidenum">
              <a:rPr lang="en-GB" sz="1600"/>
              <a:pPr/>
              <a:t>3</a:t>
            </a:fld>
            <a:endParaRPr lang="en-GB" sz="1600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US"/>
              <a:t>Work plan between meetings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Email </a:t>
            </a:r>
            <a:r>
              <a:rPr lang="en-GB" dirty="0"/>
              <a:t>discussion </a:t>
            </a:r>
            <a:r>
              <a:rPr lang="en-GB" dirty="0" smtClean="0"/>
              <a:t>and pre-</a:t>
            </a:r>
            <a:r>
              <a:rPr lang="en-GB" dirty="0" err="1" smtClean="0"/>
              <a:t>conf</a:t>
            </a:r>
            <a:r>
              <a:rPr lang="en-GB" dirty="0" smtClean="0"/>
              <a:t> call</a:t>
            </a:r>
            <a:endParaRPr lang="en-GB" dirty="0"/>
          </a:p>
          <a:p>
            <a:pPr lvl="1">
              <a:defRPr/>
            </a:pPr>
            <a:r>
              <a:rPr lang="en-GB" dirty="0" smtClean="0"/>
              <a:t>CRs together with Consolidated </a:t>
            </a:r>
            <a:r>
              <a:rPr lang="en-GB" altLang="zh-CN" dirty="0" smtClean="0"/>
              <a:t>requirements in FS_TACMM</a:t>
            </a:r>
            <a:endParaRPr lang="en-GB" dirty="0" smtClean="0"/>
          </a:p>
          <a:p>
            <a:pPr lvl="1">
              <a:defRPr/>
            </a:pPr>
            <a:r>
              <a:rPr lang="en-GB" altLang="zh-CN" dirty="0"/>
              <a:t>Before next meeting, probably  </a:t>
            </a:r>
            <a:r>
              <a:rPr lang="en-GB" altLang="zh-CN" dirty="0" smtClean="0"/>
              <a:t>11/2021</a:t>
            </a:r>
            <a:r>
              <a:rPr lang="en-GB" dirty="0" smtClean="0"/>
              <a:t> </a:t>
            </a:r>
            <a:endParaRPr lang="en-GB" dirty="0"/>
          </a:p>
          <a:p>
            <a:pPr lvl="1">
              <a:defRPr/>
            </a:pPr>
            <a:endParaRPr lang="en-GB" dirty="0"/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37BB5CD-6F85-4063-8FDF-401E4BDFB3BA}" type="slidenum">
              <a:rPr lang="en-GB" sz="1600"/>
              <a:pPr/>
              <a:t>4</a:t>
            </a:fld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226058772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title"/>
          </p:nvPr>
        </p:nvSpPr>
        <p:spPr>
          <a:xfrm>
            <a:off x="398463" y="476672"/>
            <a:ext cx="6910387" cy="782637"/>
          </a:xfrm>
        </p:spPr>
        <p:txBody>
          <a:bodyPr/>
          <a:lstStyle/>
          <a:p>
            <a:r>
              <a:rPr lang="en-US" altLang="zh-CN" dirty="0"/>
              <a:t>FS_TACMM </a:t>
            </a:r>
            <a:r>
              <a:rPr lang="en-GB" dirty="0" smtClean="0"/>
              <a:t>Completion </a:t>
            </a:r>
            <a:r>
              <a:rPr lang="en-GB" dirty="0"/>
              <a:t>Date</a:t>
            </a:r>
          </a:p>
        </p:txBody>
      </p:sp>
      <p:sp>
        <p:nvSpPr>
          <p:cNvPr id="9219" name="Rectangle 18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569200" cy="5113337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Current expected completion dates:</a:t>
            </a:r>
          </a:p>
          <a:p>
            <a:pPr lvl="1">
              <a:defRPr/>
            </a:pPr>
            <a:r>
              <a:rPr lang="en-GB" sz="2000" dirty="0" smtClean="0"/>
              <a:t>For </a:t>
            </a:r>
            <a:r>
              <a:rPr lang="en-GB" sz="2000" dirty="0"/>
              <a:t>approval: </a:t>
            </a:r>
            <a:r>
              <a:rPr lang="en-GB" sz="2000" dirty="0" smtClean="0"/>
              <a:t>SA#94 (12/2020</a:t>
            </a:r>
            <a:r>
              <a:rPr lang="en-GB" sz="2000" dirty="0"/>
              <a:t>) </a:t>
            </a:r>
          </a:p>
          <a:p>
            <a:pPr>
              <a:defRPr/>
            </a:pPr>
            <a:r>
              <a:rPr lang="en-GB" sz="2400" dirty="0" smtClean="0">
                <a:solidFill>
                  <a:srgbClr val="FF0000"/>
                </a:solidFill>
              </a:rPr>
              <a:t>Have these dates been changed at this meeting? </a:t>
            </a:r>
            <a:r>
              <a:rPr lang="en-GB" sz="2400" dirty="0" smtClean="0">
                <a:solidFill>
                  <a:srgbClr val="FF0000"/>
                </a:solidFill>
              </a:rPr>
              <a:t>N</a:t>
            </a:r>
            <a:endParaRPr lang="en-GB" sz="2400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63CB76B-8874-4CC6-A3E4-9AAE09917743}" type="slidenum">
              <a:rPr lang="en-GB" sz="1600"/>
              <a:pPr/>
              <a:t>5</a:t>
            </a:fld>
            <a:endParaRPr lang="en-GB" sz="1600"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7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US" altLang="zh-CN" dirty="0"/>
              <a:t>FS_TACMM </a:t>
            </a:r>
            <a:r>
              <a:rPr lang="en-GB" dirty="0" smtClean="0"/>
              <a:t>History</a:t>
            </a:r>
            <a:endParaRPr lang="en-GB" dirty="0"/>
          </a:p>
        </p:txBody>
      </p:sp>
      <p:sp>
        <p:nvSpPr>
          <p:cNvPr id="5123" name="Rectangle 18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r>
              <a:rPr lang="en-GB" sz="2400" dirty="0"/>
              <a:t>This WI has been &lt;agreed/approved/revised&gt; at </a:t>
            </a:r>
            <a:r>
              <a:rPr lang="en-GB" sz="2400" dirty="0" smtClean="0"/>
              <a:t>&lt;</a:t>
            </a:r>
            <a:r>
              <a:rPr lang="en-GB" sz="2400" dirty="0" smtClean="0"/>
              <a:t>SA1#95 &gt;</a:t>
            </a:r>
            <a:endParaRPr lang="en-GB" sz="2400" dirty="0"/>
          </a:p>
          <a:p>
            <a:pPr lvl="1">
              <a:defRPr/>
            </a:pPr>
            <a:r>
              <a:rPr lang="en-GB" sz="2000" dirty="0" smtClean="0"/>
              <a:t>Agreed </a:t>
            </a:r>
            <a:r>
              <a:rPr lang="en-GB" sz="2000" dirty="0"/>
              <a:t>WID is in </a:t>
            </a:r>
            <a:r>
              <a:rPr lang="en-GB" sz="2000" dirty="0" err="1"/>
              <a:t>tdoc</a:t>
            </a:r>
            <a:r>
              <a:rPr lang="en-GB" sz="2000" dirty="0"/>
              <a:t> </a:t>
            </a:r>
            <a:r>
              <a:rPr lang="en-GB" sz="2000" dirty="0" smtClean="0"/>
              <a:t>&lt;</a:t>
            </a:r>
            <a:r>
              <a:rPr lang="en-GB" altLang="zh-CN" dirty="0"/>
              <a:t> </a:t>
            </a:r>
            <a:r>
              <a:rPr lang="en-US" altLang="zh-CN" dirty="0"/>
              <a:t>S1-213261</a:t>
            </a:r>
            <a:r>
              <a:rPr lang="en-GB" sz="2000" dirty="0" smtClean="0"/>
              <a:t>&gt;</a:t>
            </a:r>
            <a:endParaRPr lang="en-GB" sz="2000" dirty="0"/>
          </a:p>
          <a:p>
            <a:pPr lvl="0"/>
            <a:endParaRPr lang="en-GB" sz="2400" dirty="0"/>
          </a:p>
          <a:p>
            <a:pPr lvl="0"/>
            <a:r>
              <a:rPr lang="en-GB" sz="2400" dirty="0"/>
              <a:t>History of completion </a:t>
            </a:r>
            <a:r>
              <a:rPr lang="en-GB" sz="2400" dirty="0" smtClean="0"/>
              <a:t>rates</a:t>
            </a:r>
          </a:p>
          <a:p>
            <a:pPr lvl="1"/>
            <a:r>
              <a:rPr lang="en-US" altLang="zh-CN" sz="2000" dirty="0" smtClean="0"/>
              <a:t>SA1#95e (09/2021): 0%</a:t>
            </a:r>
          </a:p>
          <a:p>
            <a:pPr lvl="1"/>
            <a:endParaRPr lang="en-US" altLang="zh-CN" sz="2000" dirty="0"/>
          </a:p>
          <a:p>
            <a:pPr lvl="0"/>
            <a:endParaRPr lang="en-GB" sz="2400" dirty="0"/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2070167-8E31-47AD-9E1B-DF36A84C151B}" type="slidenum">
              <a:rPr lang="en-GB" sz="1600"/>
              <a:pPr/>
              <a:t>6</a:t>
            </a:fld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3603271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Blank Presentation">
  <a:themeElements>
    <a:clrScheme name="Blank Presentatio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Char char="•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Char char="•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Designs\Artsy.pot</Template>
  <TotalTime>283</TotalTime>
  <Words>146</Words>
  <Application>Microsoft Office PowerPoint</Application>
  <PresentationFormat>全屏显示(4:3)</PresentationFormat>
  <Paragraphs>42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Arial</vt:lpstr>
      <vt:lpstr>Bookman Old Style</vt:lpstr>
      <vt:lpstr>Times New Roman</vt:lpstr>
      <vt:lpstr>Blank Presentation</vt:lpstr>
      <vt:lpstr>TACMM Status Update Supporting tactile and multi-modality communication services</vt:lpstr>
      <vt:lpstr>TACMM Progress</vt:lpstr>
      <vt:lpstr>FS_TACMM Planning</vt:lpstr>
      <vt:lpstr>Work plan between meetings</vt:lpstr>
      <vt:lpstr>FS_TACMM Completion Date</vt:lpstr>
      <vt:lpstr>FS_TACMM History</vt:lpstr>
    </vt:vector>
  </TitlesOfParts>
  <Company>MCC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general presentation</dc:title>
  <dc:creator>Maurice Pope</dc:creator>
  <cp:keywords>3GPP</cp:keywords>
  <cp:lastModifiedBy>xiaonan11</cp:lastModifiedBy>
  <cp:revision>352</cp:revision>
  <cp:lastPrinted>2000-01-14T10:02:55Z</cp:lastPrinted>
  <dcterms:created xsi:type="dcterms:W3CDTF">1999-11-22T09:19:47Z</dcterms:created>
  <dcterms:modified xsi:type="dcterms:W3CDTF">2021-09-06T08:43:06Z</dcterms:modified>
  <cp:category>Presentation</cp:category>
</cp:coreProperties>
</file>