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5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>
        <p:scale>
          <a:sx n="100" d="100"/>
          <a:sy n="100" d="100"/>
        </p:scale>
        <p:origin x="1704" y="5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76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918648" cy="1470025"/>
          </a:xfrm>
        </p:spPr>
        <p:txBody>
          <a:bodyPr/>
          <a:lstStyle/>
          <a:p>
            <a:r>
              <a:rPr lang="en-US" altLang="zh-CN" dirty="0"/>
              <a:t>LPHAP</a:t>
            </a:r>
            <a:r>
              <a:rPr lang="en-US" dirty="0" smtClean="0"/>
              <a:t> </a:t>
            </a:r>
            <a:r>
              <a:rPr lang="en-US" dirty="0"/>
              <a:t>Status </a:t>
            </a:r>
            <a:r>
              <a:rPr lang="en-US" altLang="zh-CN" dirty="0" smtClean="0"/>
              <a:t>Update</a:t>
            </a:r>
            <a:r>
              <a:rPr lang="en-US" dirty="0"/>
              <a:t/>
            </a:r>
            <a:br>
              <a:rPr lang="en-US" dirty="0"/>
            </a:br>
            <a:r>
              <a:rPr lang="en-US" sz="2000" dirty="0" smtClean="0">
                <a:solidFill>
                  <a:srgbClr val="FF0000"/>
                </a:solidFill>
              </a:rPr>
              <a:t>&lt;</a:t>
            </a:r>
            <a:r>
              <a:rPr lang="en-US" altLang="zh-CN" sz="2000" dirty="0" smtClean="0">
                <a:solidFill>
                  <a:srgbClr val="FF0000"/>
                </a:solidFill>
              </a:rPr>
              <a:t>Low Power High Accuracy Positioning</a:t>
            </a:r>
            <a:r>
              <a:rPr lang="en-US" sz="2000" dirty="0" smtClean="0">
                <a:solidFill>
                  <a:srgbClr val="FF0000"/>
                </a:solidFill>
              </a:rPr>
              <a:t>&gt;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Yuan Wang</a:t>
            </a:r>
          </a:p>
          <a:p>
            <a:r>
              <a:rPr lang="en-US" altLang="zh-CN" dirty="0" smtClean="0"/>
              <a:t>Huawei</a:t>
            </a:r>
            <a:endParaRPr lang="en-US" dirty="0"/>
          </a:p>
          <a:p>
            <a:r>
              <a:rPr lang="en-US" altLang="zh-CN" dirty="0" smtClean="0"/>
              <a:t>LPHAP</a:t>
            </a:r>
            <a:r>
              <a:rPr lang="en-US" dirty="0" smtClean="0"/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S1-211350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S1-21xxxx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1487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</a:t>
            </a:r>
            <a:r>
              <a:rPr lang="en-GB" sz="1200" b="1" dirty="0" smtClean="0"/>
              <a:t>WG1 </a:t>
            </a:r>
            <a:r>
              <a:rPr lang="en-GB" sz="1200" b="1" dirty="0"/>
              <a:t>Meeting #</a:t>
            </a:r>
            <a:r>
              <a:rPr lang="en-GB" sz="1200" b="1" dirty="0" smtClean="0"/>
              <a:t>94e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GB" sz="1200" b="1" dirty="0" smtClean="0"/>
              <a:t>10</a:t>
            </a:r>
            <a:r>
              <a:rPr lang="en-GB" sz="1200" b="1" dirty="0" smtClean="0"/>
              <a:t> </a:t>
            </a:r>
            <a:r>
              <a:rPr lang="en-GB" sz="1200" b="1" dirty="0" smtClean="0"/>
              <a:t>- </a:t>
            </a:r>
            <a:r>
              <a:rPr lang="en-GB" sz="1200" b="1" dirty="0" smtClean="0"/>
              <a:t>20 May </a:t>
            </a:r>
            <a:r>
              <a:rPr lang="en-GB" sz="1200" b="1" dirty="0" smtClean="0"/>
              <a:t>2021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LPHAP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Adding LPHAP requirements into 22.104</a:t>
            </a:r>
          </a:p>
          <a:p>
            <a:pPr lvl="1">
              <a:defRPr/>
            </a:pPr>
            <a:r>
              <a:rPr lang="en-GB" dirty="0" smtClean="0"/>
              <a:t>Clarification of LPHAP requirements in 22.261</a:t>
            </a:r>
          </a:p>
          <a:p>
            <a:pPr lvl="1">
              <a:defRPr/>
            </a:pPr>
            <a:r>
              <a:rPr lang="en-GB" dirty="0" smtClean="0"/>
              <a:t>Alignment of positioning power consumption aspects between 22.261 </a:t>
            </a:r>
            <a:r>
              <a:rPr lang="en-GB" dirty="0" smtClean="0"/>
              <a:t>and 22.104.</a:t>
            </a:r>
          </a:p>
          <a:p>
            <a:pPr lvl="1"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10</a:t>
            </a:r>
            <a:r>
              <a:rPr lang="en-GB" dirty="0" smtClean="0"/>
              <a:t>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LPHAP</a:t>
            </a:r>
            <a:r>
              <a:rPr lang="en-GB" dirty="0" smtClean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</a:t>
            </a:r>
            <a:r>
              <a:rPr lang="en-GB" dirty="0" smtClean="0"/>
              <a:t>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US" dirty="0" smtClean="0"/>
              <a:t>N/A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2158884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LPHAP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SA#92, Q2/2021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&lt;N&gt;</a:t>
            </a:r>
            <a:endParaRPr lang="en-GB" sz="2400" dirty="0" smtClean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GB" altLang="ko-KR" sz="2000" dirty="0" smtClean="0"/>
              <a:t>N/A</a:t>
            </a:r>
            <a:endParaRPr lang="en-GB" altLang="ko-KR" sz="2000" dirty="0"/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LPHAP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</a:t>
            </a:r>
            <a:r>
              <a:rPr lang="en-GB" sz="2400" dirty="0" smtClean="0"/>
              <a:t>has been approv</a:t>
            </a:r>
            <a:r>
              <a:rPr lang="en-GB" sz="2400" dirty="0" smtClean="0"/>
              <a:t>ed </a:t>
            </a:r>
            <a:r>
              <a:rPr lang="en-GB" sz="2400" dirty="0" smtClean="0"/>
              <a:t>at </a:t>
            </a:r>
            <a:r>
              <a:rPr lang="en-GB" sz="2400" dirty="0" smtClean="0"/>
              <a:t>SA1#93e</a:t>
            </a:r>
          </a:p>
          <a:p>
            <a:r>
              <a:rPr lang="en-GB" sz="2400" dirty="0" smtClean="0"/>
              <a:t>This WI has been completed at SA1#94e</a:t>
            </a:r>
            <a:endParaRPr lang="en-GB" sz="2400" dirty="0" smtClean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</a:t>
            </a:r>
            <a:r>
              <a:rPr lang="en-US" altLang="zh-CN" sz="2000" dirty="0" smtClean="0"/>
              <a:t>A1#93e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40%</a:t>
            </a:r>
          </a:p>
          <a:p>
            <a:pPr lvl="1">
              <a:defRPr/>
            </a:pPr>
            <a:r>
              <a:rPr lang="en-US" altLang="zh-CN" sz="2000" dirty="0" smtClean="0"/>
              <a:t>SA1#94e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100%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213</TotalTime>
  <Words>148</Words>
  <Application>Microsoft Office PowerPoint</Application>
  <PresentationFormat>全屏显示(4:3)</PresentationFormat>
  <Paragraphs>49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LPHAP Status Update &lt;Low Power High Accuracy Positioning&gt;</vt:lpstr>
      <vt:lpstr>LPHAP Progress</vt:lpstr>
      <vt:lpstr>LPHAP Planning</vt:lpstr>
      <vt:lpstr>Work plan between meetings</vt:lpstr>
      <vt:lpstr>LPHAP Completion Date</vt:lpstr>
      <vt:lpstr>LPHAP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Wangyuan (Eric)</cp:lastModifiedBy>
  <cp:revision>357</cp:revision>
  <cp:lastPrinted>2000-01-14T10:02:55Z</cp:lastPrinted>
  <dcterms:created xsi:type="dcterms:W3CDTF">1999-11-22T09:19:47Z</dcterms:created>
  <dcterms:modified xsi:type="dcterms:W3CDTF">2021-05-21T03:27:04Z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(2)J4GNVYNwrdDcw+6N+85FFoAyTZj4JQk9kYENFNobG/GH5d6ev4m4eS11eGow6kDvM9scOgdF
cq9/0wm7cr8sr0Kv+2Wf9T/Yf0CIRCnM9j+C4yGMjZCixfq464AYgNL0reROpEQrlQ3r3T+j
y7IofzfkDsXEnQCtLz6UL0LKKwvY+PbZAHlT/GQiBKIjTnhmJGYg1bmJ8F3ULk8EKLWPqq/a
YwEQM6Gwhm8iOVHSS5</vt:lpwstr>
  </property>
  <property fmtid="{D5CDD505-2E9C-101B-9397-08002B2CF9AE}" pid="3" name="_2015_ms_pID_7253431">
    <vt:lpwstr>4nIxC8J4tN4Dpe/v4ZweG+r5jHrjh9NQtnE4A3xQ9u7MkydqEQMDK7
efsiCjAJ7EkTujdoE/KsvSERik2wAhq17n7y6y43BJya7s6s2ERAoVmypp8hcTVbJ0MJYuqD
JbAvSafPMaASwwxpwcHepU6NcFjoRi2Ngegg32LkTl7KUdRaMzfHlWZuVrGo8QPFSQ7JeD2w
Qckt484dUl+Hfgj4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1620627430</vt:lpwstr>
  </property>
</Properties>
</file>