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1" d="100"/>
          <a:sy n="81" d="100"/>
        </p:scale>
        <p:origin x="1236" y="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ELIOT Status </a:t>
            </a:r>
            <a:r>
              <a:rPr lang="en-US" dirty="0" smtClean="0"/>
              <a:t>Update</a:t>
            </a:r>
            <a:br>
              <a:rPr lang="en-US" dirty="0" smtClean="0"/>
            </a:br>
            <a:r>
              <a:rPr lang="en-US" sz="1800" i="0" dirty="0"/>
              <a:t>Enhancing Location Capabilities for Indoor and Outdoor Emergency Communications</a:t>
            </a:r>
            <a:endParaRPr lang="en-US" sz="18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Greg Schumacher</a:t>
            </a:r>
            <a:endParaRPr lang="en-US" dirty="0" smtClean="0"/>
          </a:p>
          <a:p>
            <a:r>
              <a:rPr lang="en-US" dirty="0" smtClean="0"/>
              <a:t>Sprint</a:t>
            </a:r>
            <a:endParaRPr lang="en-US" dirty="0" smtClean="0"/>
          </a:p>
          <a:p>
            <a:r>
              <a:rPr lang="en-US" dirty="0" smtClean="0"/>
              <a:t>ELIOT 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S1-160238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3793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#73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Okinawa, Japan, 1-5 February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</a:t>
            </a:r>
            <a:r>
              <a:rPr lang="en-GB" dirty="0" smtClean="0"/>
              <a:t>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n</a:t>
            </a:r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 smtClean="0"/>
              <a:t>WI has been approved at </a:t>
            </a:r>
            <a:r>
              <a:rPr lang="en-GB" dirty="0" smtClean="0"/>
              <a:t>SP#67</a:t>
            </a:r>
            <a:endParaRPr lang="en-GB" dirty="0" smtClean="0"/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 smtClean="0"/>
              <a:t>SP-150044 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No contributions for this meeting</a:t>
            </a: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 smtClean="0"/>
              <a:t>100</a:t>
            </a:r>
            <a:r>
              <a:rPr lang="en-GB" dirty="0" smtClean="0"/>
              <a:t>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No controversial issues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</a:t>
            </a:r>
            <a:r>
              <a:rPr lang="en-GB" dirty="0" smtClean="0"/>
              <a:t>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0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ELIOT 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&lt;12/2015&gt; SP#70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</a:t>
            </a:r>
            <a:r>
              <a:rPr lang="en-GB" sz="2400" dirty="0" smtClean="0">
                <a:solidFill>
                  <a:srgbClr val="FF0000"/>
                </a:solidFill>
              </a:rPr>
              <a:t>current completion date the same as above? </a:t>
            </a:r>
            <a:r>
              <a:rPr lang="en-GB" sz="2400" dirty="0" smtClean="0">
                <a:solidFill>
                  <a:srgbClr val="FF0000"/>
                </a:solidFill>
              </a:rPr>
              <a:t>y</a:t>
            </a:r>
          </a:p>
          <a:p>
            <a:pPr>
              <a:defRPr/>
            </a:pPr>
            <a:r>
              <a:rPr lang="en-GB" sz="2400" dirty="0" smtClean="0"/>
              <a:t>Will </a:t>
            </a:r>
            <a:r>
              <a:rPr lang="en-GB" sz="2400" dirty="0" smtClean="0"/>
              <a:t>target completion date be met? </a:t>
            </a:r>
            <a:r>
              <a:rPr lang="en-GB" sz="2400" dirty="0" smtClean="0"/>
              <a:t>y</a:t>
            </a:r>
            <a:endParaRPr lang="en-GB" sz="2400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 lvl="1">
              <a:defRPr/>
            </a:pPr>
            <a:r>
              <a:rPr lang="en-GB" dirty="0" smtClean="0"/>
              <a:t>No documents submitted for this meeting</a:t>
            </a: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25</TotalTime>
  <Words>155</Words>
  <Application>Microsoft Office PowerPoint</Application>
  <PresentationFormat>On-screen Show (4:3)</PresentationFormat>
  <Paragraphs>40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ELIOT Status Update Enhancing Location Capabilities for Indoor and Outdoor Emergency Communications</vt:lpstr>
      <vt:lpstr>ELIOT Status</vt:lpstr>
      <vt:lpstr>ELIOT Progress</vt:lpstr>
      <vt:lpstr>ELIOT Meeting Time</vt:lpstr>
      <vt:lpstr>ELIOT Completion Date</vt:lpstr>
      <vt:lpstr>ELIOT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greg schumacher</cp:lastModifiedBy>
  <cp:revision>305</cp:revision>
  <cp:lastPrinted>2000-01-14T10:02:55Z</cp:lastPrinted>
  <dcterms:created xsi:type="dcterms:W3CDTF">1999-11-22T09:19:47Z</dcterms:created>
  <dcterms:modified xsi:type="dcterms:W3CDTF">2016-02-05T00:24:59Z</dcterms:modified>
  <cp:category>Presentation</cp:category>
</cp:coreProperties>
</file>