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145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5989D4C-9939-4C98-A20E-ABE574C58A3D}" v="3" dt="2025-02-20T08:56:23.58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1" autoAdjust="0"/>
    <p:restoredTop sz="94660"/>
  </p:normalViewPr>
  <p:slideViewPr>
    <p:cSldViewPr snapToGrid="0">
      <p:cViewPr varScale="1">
        <p:scale>
          <a:sx n="75" d="100"/>
          <a:sy n="75" d="100"/>
        </p:scale>
        <p:origin x="136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KOLOPOULOU Vassiliki" userId="ada2d325-151a-468b-ad5e-d05a4c8e62ef" providerId="ADAL" clId="{72BD1FD9-1721-4C4E-BC88-7D7A90D9DDCF}"/>
    <pc:docChg chg="modSld">
      <pc:chgData name="NIKOLOPOULOU Vassiliki" userId="ada2d325-151a-468b-ad5e-d05a4c8e62ef" providerId="ADAL" clId="{72BD1FD9-1721-4C4E-BC88-7D7A90D9DDCF}" dt="2025-02-20T23:38:16.432" v="28" actId="20577"/>
      <pc:docMkLst>
        <pc:docMk/>
      </pc:docMkLst>
      <pc:sldChg chg="modSp mod">
        <pc:chgData name="NIKOLOPOULOU Vassiliki" userId="ada2d325-151a-468b-ad5e-d05a4c8e62ef" providerId="ADAL" clId="{72BD1FD9-1721-4C4E-BC88-7D7A90D9DDCF}" dt="2025-02-20T23:38:16.432" v="28" actId="20577"/>
        <pc:sldMkLst>
          <pc:docMk/>
          <pc:sldMk cId="630066014" sldId="1145"/>
        </pc:sldMkLst>
        <pc:spChg chg="mod">
          <ac:chgData name="NIKOLOPOULOU Vassiliki" userId="ada2d325-151a-468b-ad5e-d05a4c8e62ef" providerId="ADAL" clId="{72BD1FD9-1721-4C4E-BC88-7D7A90D9DDCF}" dt="2025-02-20T19:45:46.613" v="8" actId="20577"/>
          <ac:spMkLst>
            <pc:docMk/>
            <pc:sldMk cId="630066014" sldId="1145"/>
            <ac:spMk id="3" creationId="{B6260C77-38D0-4E40-9784-1EAA51FDFFFC}"/>
          </ac:spMkLst>
        </pc:spChg>
        <pc:spChg chg="mod">
          <ac:chgData name="NIKOLOPOULOU Vassiliki" userId="ada2d325-151a-468b-ad5e-d05a4c8e62ef" providerId="ADAL" clId="{72BD1FD9-1721-4C4E-BC88-7D7A90D9DDCF}" dt="2025-02-20T23:38:16.432" v="28" actId="20577"/>
          <ac:spMkLst>
            <pc:docMk/>
            <pc:sldMk cId="630066014" sldId="1145"/>
            <ac:spMk id="4" creationId="{F577B514-0AE6-A0E2-C10F-F2DA4E2391B8}"/>
          </ac:spMkLst>
        </pc:spChg>
        <pc:spChg chg="mod">
          <ac:chgData name="NIKOLOPOULOU Vassiliki" userId="ada2d325-151a-468b-ad5e-d05a4c8e62ef" providerId="ADAL" clId="{72BD1FD9-1721-4C4E-BC88-7D7A90D9DDCF}" dt="2025-02-20T21:24:58.017" v="12" actId="20577"/>
          <ac:spMkLst>
            <pc:docMk/>
            <pc:sldMk cId="630066014" sldId="1145"/>
            <ac:spMk id="7" creationId="{F3F06371-8247-4EEB-A24B-A06C3540FEC5}"/>
          </ac:spMkLst>
        </pc:spChg>
      </pc:sldChg>
    </pc:docChg>
  </pc:docChgLst>
  <pc:docChgLst>
    <pc:chgData name="NIKOLOPOULOU Vassiliki" userId="ada2d325-151a-468b-ad5e-d05a4c8e62ef" providerId="ADAL" clId="{6F4B5A46-F6D3-4A10-88D7-9941F11685F3}"/>
    <pc:docChg chg="custSel modSld">
      <pc:chgData name="NIKOLOPOULOU Vassiliki" userId="ada2d325-151a-468b-ad5e-d05a4c8e62ef" providerId="ADAL" clId="{6F4B5A46-F6D3-4A10-88D7-9941F11685F3}" dt="2024-05-31T03:57:55.501" v="70" actId="13926"/>
      <pc:docMkLst>
        <pc:docMk/>
      </pc:docMkLst>
      <pc:sldChg chg="modSp mod">
        <pc:chgData name="NIKOLOPOULOU Vassiliki" userId="ada2d325-151a-468b-ad5e-d05a4c8e62ef" providerId="ADAL" clId="{6F4B5A46-F6D3-4A10-88D7-9941F11685F3}" dt="2024-05-31T03:57:55.501" v="70" actId="13926"/>
        <pc:sldMkLst>
          <pc:docMk/>
          <pc:sldMk cId="630066014" sldId="1145"/>
        </pc:sldMkLst>
      </pc:sldChg>
    </pc:docChg>
  </pc:docChgLst>
  <pc:docChgLst>
    <pc:chgData name="NIKOLOPOULOU Vassiliki" userId="ada2d325-151a-468b-ad5e-d05a4c8e62ef" providerId="ADAL" clId="{297D5690-3003-47C2-A582-A9AE3D1B3876}"/>
    <pc:docChg chg="undo custSel modSld">
      <pc:chgData name="NIKOLOPOULOU Vassiliki" userId="ada2d325-151a-468b-ad5e-d05a4c8e62ef" providerId="ADAL" clId="{297D5690-3003-47C2-A582-A9AE3D1B3876}" dt="2024-08-23T10:20:09.387" v="774" actId="20577"/>
      <pc:docMkLst>
        <pc:docMk/>
      </pc:docMkLst>
      <pc:sldChg chg="modSp mod">
        <pc:chgData name="NIKOLOPOULOU Vassiliki" userId="ada2d325-151a-468b-ad5e-d05a4c8e62ef" providerId="ADAL" clId="{297D5690-3003-47C2-A582-A9AE3D1B3876}" dt="2024-08-23T10:20:09.387" v="774" actId="20577"/>
        <pc:sldMkLst>
          <pc:docMk/>
          <pc:sldMk cId="630066014" sldId="1145"/>
        </pc:sldMkLst>
      </pc:sldChg>
    </pc:docChg>
  </pc:docChgLst>
  <pc:docChgLst>
    <pc:chgData name="NIKOLOPOULOU Vassiliki" userId="ada2d325-151a-468b-ad5e-d05a4c8e62ef" providerId="ADAL" clId="{F5989D4C-9939-4C98-A20E-ABE574C58A3D}"/>
    <pc:docChg chg="undo custSel addSld delSld modSld">
      <pc:chgData name="NIKOLOPOULOU Vassiliki" userId="ada2d325-151a-468b-ad5e-d05a4c8e62ef" providerId="ADAL" clId="{F5989D4C-9939-4C98-A20E-ABE574C58A3D}" dt="2025-02-20T09:47:51.787" v="518" actId="20577"/>
      <pc:docMkLst>
        <pc:docMk/>
      </pc:docMkLst>
      <pc:sldChg chg="modSp mod">
        <pc:chgData name="NIKOLOPOULOU Vassiliki" userId="ada2d325-151a-468b-ad5e-d05a4c8e62ef" providerId="ADAL" clId="{F5989D4C-9939-4C98-A20E-ABE574C58A3D}" dt="2025-02-20T09:47:51.787" v="518" actId="20577"/>
        <pc:sldMkLst>
          <pc:docMk/>
          <pc:sldMk cId="630066014" sldId="1145"/>
        </pc:sldMkLst>
        <pc:spChg chg="mod">
          <ac:chgData name="NIKOLOPOULOU Vassiliki" userId="ada2d325-151a-468b-ad5e-d05a4c8e62ef" providerId="ADAL" clId="{F5989D4C-9939-4C98-A20E-ABE574C58A3D}" dt="2025-02-20T08:53:22.494" v="74" actId="20577"/>
          <ac:spMkLst>
            <pc:docMk/>
            <pc:sldMk cId="630066014" sldId="1145"/>
            <ac:spMk id="2" creationId="{ED4D4A67-7D5C-46AE-965B-A6C2CE7DB105}"/>
          </ac:spMkLst>
        </pc:spChg>
        <pc:spChg chg="mod">
          <ac:chgData name="NIKOLOPOULOU Vassiliki" userId="ada2d325-151a-468b-ad5e-d05a4c8e62ef" providerId="ADAL" clId="{F5989D4C-9939-4C98-A20E-ABE574C58A3D}" dt="2025-02-20T09:44:38.500" v="432" actId="27636"/>
          <ac:spMkLst>
            <pc:docMk/>
            <pc:sldMk cId="630066014" sldId="1145"/>
            <ac:spMk id="3" creationId="{B6260C77-38D0-4E40-9784-1EAA51FDFFFC}"/>
          </ac:spMkLst>
        </pc:spChg>
        <pc:spChg chg="mod">
          <ac:chgData name="NIKOLOPOULOU Vassiliki" userId="ada2d325-151a-468b-ad5e-d05a4c8e62ef" providerId="ADAL" clId="{F5989D4C-9939-4C98-A20E-ABE574C58A3D}" dt="2025-02-20T08:44:01.201" v="49" actId="20577"/>
          <ac:spMkLst>
            <pc:docMk/>
            <pc:sldMk cId="630066014" sldId="1145"/>
            <ac:spMk id="4" creationId="{F577B514-0AE6-A0E2-C10F-F2DA4E2391B8}"/>
          </ac:spMkLst>
        </pc:spChg>
        <pc:spChg chg="mod">
          <ac:chgData name="NIKOLOPOULOU Vassiliki" userId="ada2d325-151a-468b-ad5e-d05a4c8e62ef" providerId="ADAL" clId="{F5989D4C-9939-4C98-A20E-ABE574C58A3D}" dt="2025-02-20T09:47:51.787" v="518" actId="20577"/>
          <ac:spMkLst>
            <pc:docMk/>
            <pc:sldMk cId="630066014" sldId="1145"/>
            <ac:spMk id="7" creationId="{F3F06371-8247-4EEB-A24B-A06C3540FEC5}"/>
          </ac:spMkLst>
        </pc:spChg>
        <pc:graphicFrameChg chg="mod modGraphic">
          <ac:chgData name="NIKOLOPOULOU Vassiliki" userId="ada2d325-151a-468b-ad5e-d05a4c8e62ef" providerId="ADAL" clId="{F5989D4C-9939-4C98-A20E-ABE574C58A3D}" dt="2025-02-20T08:54:36.726" v="77" actId="20577"/>
          <ac:graphicFrameMkLst>
            <pc:docMk/>
            <pc:sldMk cId="630066014" sldId="1145"/>
            <ac:graphicFrameMk id="14" creationId="{84CB8997-FD2B-41B6-80D7-79D46F1D71E1}"/>
          </ac:graphicFrameMkLst>
        </pc:graphicFrameChg>
      </pc:sldChg>
      <pc:sldChg chg="add del">
        <pc:chgData name="NIKOLOPOULOU Vassiliki" userId="ada2d325-151a-468b-ad5e-d05a4c8e62ef" providerId="ADAL" clId="{F5989D4C-9939-4C98-A20E-ABE574C58A3D}" dt="2025-02-20T09:46:12.071" v="435" actId="2696"/>
        <pc:sldMkLst>
          <pc:docMk/>
          <pc:sldMk cId="3316001202" sldId="1149"/>
        </pc:sldMkLst>
      </pc:sldChg>
    </pc:docChg>
  </pc:docChgLst>
  <pc:docChgLst>
    <pc:chgData name="NIKOLOPOULOU Vassiliki" userId="ada2d325-151a-468b-ad5e-d05a4c8e62ef" providerId="ADAL" clId="{74DCD507-EF26-4F46-9ACF-51778B4B9C85}"/>
    <pc:docChg chg="modSld">
      <pc:chgData name="NIKOLOPOULOU Vassiliki" userId="ada2d325-151a-468b-ad5e-d05a4c8e62ef" providerId="ADAL" clId="{74DCD507-EF26-4F46-9ACF-51778B4B9C85}" dt="2024-11-22T13:15:12.161" v="13" actId="20577"/>
      <pc:docMkLst>
        <pc:docMk/>
      </pc:docMkLst>
      <pc:sldChg chg="modSp mod">
        <pc:chgData name="NIKOLOPOULOU Vassiliki" userId="ada2d325-151a-468b-ad5e-d05a4c8e62ef" providerId="ADAL" clId="{74DCD507-EF26-4F46-9ACF-51778B4B9C85}" dt="2024-11-22T13:15:12.161" v="13" actId="20577"/>
        <pc:sldMkLst>
          <pc:docMk/>
          <pc:sldMk cId="630066014" sldId="1145"/>
        </pc:sldMkLst>
        <pc:spChg chg="mod">
          <ac:chgData name="NIKOLOPOULOU Vassiliki" userId="ada2d325-151a-468b-ad5e-d05a4c8e62ef" providerId="ADAL" clId="{74DCD507-EF26-4F46-9ACF-51778B4B9C85}" dt="2024-11-22T13:15:12.161" v="13" actId="20577"/>
          <ac:spMkLst>
            <pc:docMk/>
            <pc:sldMk cId="630066014" sldId="1145"/>
            <ac:spMk id="3" creationId="{B6260C77-38D0-4E40-9784-1EAA51FDFFFC}"/>
          </ac:spMkLst>
        </pc:spChg>
        <pc:spChg chg="mod">
          <ac:chgData name="NIKOLOPOULOU Vassiliki" userId="ada2d325-151a-468b-ad5e-d05a4c8e62ef" providerId="ADAL" clId="{74DCD507-EF26-4F46-9ACF-51778B4B9C85}" dt="2024-11-22T13:04:50.318" v="7" actId="108"/>
          <ac:spMkLst>
            <pc:docMk/>
            <pc:sldMk cId="630066014" sldId="1145"/>
            <ac:spMk id="4" creationId="{F577B514-0AE6-A0E2-C10F-F2DA4E2391B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C48AF-41A6-4748-A068-FB4BFC722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6A0F6-1D44-4AC7-A0A2-986F6B1D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8144D-DE98-4FA1-BCB5-EB923429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21/02/2025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15CBA3-F464-48A5-B2FC-DF60EDC4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341363-ED9A-40F9-B37C-698216AA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4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EA2EE-53B8-4C12-B24D-1D682206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FE9D39-9351-4D5F-9BA8-CF298BF7C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D9D31E-9F5D-4E13-8A65-64A01155F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21/02/2025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0DDF0-36B5-4BE5-A803-63AE557F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0F72D4-E6AE-49C1-8008-67810C6D3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7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4B84EB-C383-4804-81A3-E7A41B24F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47F1A3-E800-4AD7-8A8A-9CE3EC13F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AD5DA2-DA72-4F23-813F-A6ACAD0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21/02/2025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594C30-9C23-4B93-B8A6-F953E6EA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7C4A0-5C9C-45EB-8897-A162CA4E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14491-2AB7-4F79-A531-9B67F85D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68C374-0A13-44F4-B39C-967A6E0D9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900D61-EAB4-4F30-B1EB-4FA93976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21/02/2025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707BC-479E-49D1-9848-1E2C749A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D45-6776-4A23-B7AA-CBC3630B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3B410-CF49-4DAA-93D1-52099ED8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02BDB9-6637-48D0-BE74-0A4D0ACF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5CB14-8CDE-478C-8F5D-FDC51EF8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21/02/2025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92BC30-A49F-4906-B03A-F8BE537B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ED3930-4486-48FB-A1DF-C1EFEAFF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7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08E8D-923B-424B-A205-5312A4DC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B03E2A-413C-4F9D-9705-14D3D1341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98ED90-388C-458C-8BFE-1552377FE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EE3E94-5F21-4E14-9AD9-0DFEA91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21/02/2025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F6A1C9-F9AB-405F-948B-387E5AF7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B34053-BA4F-4927-9A46-4C8C612C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1F342-8A24-4778-B0A8-D56480A32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2D223E-0B88-442B-B448-2F9C796B6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BF3CC7-FCB2-44BA-88E0-EDAB68B0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EB3CDE-3F70-4E90-A8F0-D0FEEC3D9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DD208C-FB70-46C9-AA3E-09C7ACB6D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257851-1369-4E32-ACD2-637159EB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21/02/2025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39F620-301E-4A02-A378-5CF0201D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790536-99E4-4008-A26E-DEE2A44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2BB9F-B8D0-4299-A360-808B479A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3CABAC-1125-4924-98AB-4187B2D2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21/02/2025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D9A80A-F499-40B4-B32F-DC4140BA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EAF384-6FF2-4E68-9342-66D4A92F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62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E26845-AAEB-4B8A-A234-A1C51DF74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21/02/2025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426B6D-D09D-452B-A748-3C656ED2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87C34-82DC-4A11-856D-589E7788A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5BE39-E92C-4F32-AF76-71FE34D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3A9C2-DB46-4A71-9AC3-56F99D097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159BB8-6FC5-4CD9-84FD-A5F555A06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9843E5-A88F-498C-B718-48BC29AD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21/02/2025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57B8FD-24D9-4427-B8E8-0DAE1220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7BB699-7F0E-4140-A190-23FFBFC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0E4E2-6A6B-4997-916C-6BC97A8D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98DCBE-C904-4577-BCBC-D72DC5385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A7B810-01F3-4EC6-843D-20FC4C089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934516-58C4-4D9D-95A8-5BFAA3EE9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21/02/2025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2C9859-B569-418E-BB58-2A3FC22F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5D1D69-C132-4354-9104-C32E828B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11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446E04-60CE-4F40-BD32-01F85022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47FDC2-AD14-401F-B14F-12E12E95F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F7ABF7-1882-4217-8CE0-8E0461226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21/02/2025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D6E6E6-4976-49E9-8201-1D0ADB4F1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B2727-561D-4A2E-B12A-C78D9F57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64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>
            <a:normAutofit/>
          </a:bodyPr>
          <a:lstStyle/>
          <a:p>
            <a:r>
              <a:rPr lang="en-GB" b="1" dirty="0"/>
              <a:t>FRMCS_Ph6 Status 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429935"/>
            <a:ext cx="5577016" cy="427532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Rapporteur: </a:t>
            </a:r>
            <a:r>
              <a:rPr lang="nl-NL" sz="1800" dirty="0"/>
              <a:t>&lt;Vassiliki Nikolopoulou, UIC&gt;</a:t>
            </a:r>
            <a:endParaRPr lang="en-GB" sz="1800" b="1" dirty="0"/>
          </a:p>
          <a:p>
            <a:pPr>
              <a:defRPr/>
            </a:pPr>
            <a:r>
              <a:rPr lang="en-GB" sz="2000" b="1" dirty="0"/>
              <a:t>Progress made at this meeting:</a:t>
            </a:r>
            <a:endParaRPr lang="en-GB" sz="2000" dirty="0"/>
          </a:p>
          <a:p>
            <a:pPr marL="993775" lvl="2">
              <a:defRPr/>
            </a:pPr>
            <a:r>
              <a:rPr lang="en-GB" dirty="0"/>
              <a:t>SID:</a:t>
            </a:r>
          </a:p>
          <a:p>
            <a:pPr marL="1450975" lvl="3">
              <a:defRPr/>
            </a:pPr>
            <a:r>
              <a:rPr lang="en-US" sz="1600" dirty="0"/>
              <a:t>TR 22.989: one CR agreed on cleaning gap analysis comments, referring to the expected missing normative </a:t>
            </a:r>
            <a:r>
              <a:rPr lang="en-US" sz="1600"/>
              <a:t>requirements for AHGC</a:t>
            </a:r>
            <a:endParaRPr lang="en-US" sz="1600" dirty="0"/>
          </a:p>
          <a:p>
            <a:pPr marL="1450975" lvl="3">
              <a:defRPr/>
            </a:pPr>
            <a:r>
              <a:rPr lang="en-US" sz="1600" dirty="0"/>
              <a:t>The new WID  is agreed.</a:t>
            </a:r>
          </a:p>
          <a:p>
            <a:pPr marL="1222375" lvl="3" indent="0">
              <a:buNone/>
              <a:defRPr/>
            </a:pPr>
            <a:endParaRPr lang="en-GB" sz="1600" dirty="0"/>
          </a:p>
          <a:p>
            <a:pPr marL="993775" lvl="2">
              <a:defRPr/>
            </a:pPr>
            <a:r>
              <a:rPr lang="en-GB" dirty="0"/>
              <a:t>WID:</a:t>
            </a:r>
          </a:p>
          <a:p>
            <a:pPr marL="1450975" lvl="3">
              <a:defRPr/>
            </a:pPr>
            <a:r>
              <a:rPr lang="en-US" sz="1600" dirty="0"/>
              <a:t>The new WID  is agreed</a:t>
            </a:r>
          </a:p>
          <a:p>
            <a:pPr marL="1450975" lvl="3">
              <a:defRPr/>
            </a:pPr>
            <a:r>
              <a:rPr lang="en-US" sz="1600" dirty="0"/>
              <a:t>Normative work has started: 2CRs agreed,</a:t>
            </a:r>
          </a:p>
          <a:p>
            <a:pPr marL="1908175" lvl="4">
              <a:defRPr/>
            </a:pPr>
            <a:r>
              <a:rPr lang="en-US" sz="1600" dirty="0"/>
              <a:t>CR on TS22.280: Combining AHGCs</a:t>
            </a:r>
          </a:p>
          <a:p>
            <a:pPr marL="1908175" lvl="4">
              <a:defRPr/>
            </a:pPr>
            <a:r>
              <a:rPr lang="en-US" sz="1600" dirty="0"/>
              <a:t>CR on TS22.179: Call forwarding for AHGCs</a:t>
            </a:r>
            <a:endParaRPr lang="en-GB" sz="1600" dirty="0"/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85845" y="2429935"/>
            <a:ext cx="5228723" cy="41639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fr-FR" sz="1600" dirty="0"/>
              <a:t>None</a:t>
            </a:r>
            <a:endParaRPr lang="nl-NL" sz="2000" b="1" dirty="0"/>
          </a:p>
          <a:p>
            <a:r>
              <a:rPr lang="nl-NL" sz="2000" b="1" dirty="0"/>
              <a:t>Planning for next meetings</a:t>
            </a:r>
          </a:p>
          <a:p>
            <a:pPr marL="536575" lvl="1"/>
            <a:r>
              <a:rPr lang="en-US" sz="1600" dirty="0"/>
              <a:t>SA1#110 (05/25):</a:t>
            </a:r>
          </a:p>
          <a:p>
            <a:pPr marL="993775" lvl="2">
              <a:defRPr/>
            </a:pPr>
            <a:r>
              <a:rPr lang="en-US" sz="1600" dirty="0"/>
              <a:t>Normative CRs on the WID’s topics</a:t>
            </a:r>
          </a:p>
          <a:p>
            <a:pPr marL="993775" lvl="2">
              <a:defRPr/>
            </a:pPr>
            <a:r>
              <a:rPr lang="en-US" sz="1600" dirty="0"/>
              <a:t>Enhancement of the TR22.989 use cases, even though SID </a:t>
            </a:r>
            <a:r>
              <a:rPr lang="en-US" sz="1600"/>
              <a:t>is closed</a:t>
            </a:r>
            <a:endParaRPr lang="en-US" sz="1600" dirty="0"/>
          </a:p>
          <a:p>
            <a:pPr marL="993775" lvl="2">
              <a:defRPr/>
            </a:pPr>
            <a:r>
              <a:rPr lang="en-US" sz="1600" dirty="0"/>
              <a:t>Request for exceptional extension of the WID up to TSG#109</a:t>
            </a:r>
          </a:p>
          <a:p>
            <a:pPr marL="342900" lvl="1" indent="-342900"/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/>
            <a:r>
              <a:rPr lang="en-GB" sz="1600" dirty="0"/>
              <a:t>Email discussions, conference calls.</a:t>
            </a:r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316403" y="2429935"/>
            <a:ext cx="5793530" cy="4331813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347583" y="2387600"/>
            <a:ext cx="5305249" cy="4331814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84CB8997-FD2B-41B6-80D7-79D46F1D71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1760624"/>
              </p:ext>
            </p:extLst>
          </p:nvPr>
        </p:nvGraphicFramePr>
        <p:xfrm>
          <a:off x="347800" y="1320226"/>
          <a:ext cx="11305032" cy="96560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839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217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65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8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2925"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1030043</a:t>
                      </a:r>
                      <a:endParaRPr lang="en-GB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FRMCS Phase 6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FS_FRMCS_Ph6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03/2025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40%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SP-241392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none" strike="noStrike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4840">
                <a:tc>
                  <a:txBody>
                    <a:bodyPr/>
                    <a:lstStyle/>
                    <a:p>
                      <a:pPr algn="r" fontAlgn="b"/>
                      <a:endParaRPr lang="en-GB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FRMCS Phase 6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FRMCS_Ph6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06/2025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GB" sz="1200" b="0" i="0" u="sng" strike="noStrike" kern="1200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1989744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577B514-0AE6-A0E2-C10F-F2DA4E2391B8}"/>
              </a:ext>
            </a:extLst>
          </p:cNvPr>
          <p:cNvSpPr txBox="1"/>
          <p:nvPr/>
        </p:nvSpPr>
        <p:spPr>
          <a:xfrm>
            <a:off x="100653" y="152737"/>
            <a:ext cx="94412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#109 - </a:t>
            </a:r>
            <a:r>
              <a:rPr lang="en-US" b="1" dirty="0"/>
              <a:t>Athens, Greece, 17-21 February 2025</a:t>
            </a:r>
            <a:r>
              <a:rPr lang="en-GB" b="1"/>
              <a:t>	S1-250995_was_876</a:t>
            </a:r>
          </a:p>
        </p:txBody>
      </p:sp>
    </p:spTree>
    <p:extLst>
      <p:ext uri="{BB962C8B-B14F-4D97-AF65-F5344CB8AC3E}">
        <p14:creationId xmlns:p14="http://schemas.microsoft.com/office/powerpoint/2010/main" val="6300660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883</TotalTime>
  <Words>195</Words>
  <Application>Microsoft Office PowerPoint</Application>
  <PresentationFormat>Grand écran</PresentationFormat>
  <Paragraphs>43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FRMCS_Ph6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VN_3rd rev</cp:lastModifiedBy>
  <cp:revision>50</cp:revision>
  <dcterms:created xsi:type="dcterms:W3CDTF">2023-04-17T08:04:47Z</dcterms:created>
  <dcterms:modified xsi:type="dcterms:W3CDTF">2025-02-20T23:38:19Z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