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159" r:id="rId7"/>
    <p:sldId id="1222" r:id="rId8"/>
    <p:sldId id="110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79" d="100"/>
          <a:sy n="79" d="100"/>
        </p:scale>
        <p:origin x="608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2/21/2025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21/02/2025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9127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study planning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0348" y="4052422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 + 6G rapporteurs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66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S1-250987 -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#109, Athens, Greece, 17-21 February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53414" y="1149848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61160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8936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5469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5469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5469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5469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5287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528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10186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7368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14088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61161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Release 20 SA1 timeline</a:t>
            </a:r>
            <a:endParaRPr lang="en-US" dirty="0"/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9770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894" y="4851901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SA1#109 Feb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6833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5538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9218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92764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5565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62053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8116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7147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6376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AEBB5A-417F-6330-F9BD-06C67BBCAC09}"/>
              </a:ext>
            </a:extLst>
          </p:cNvPr>
          <p:cNvSpPr/>
          <p:nvPr/>
        </p:nvSpPr>
        <p:spPr bwMode="auto">
          <a:xfrm>
            <a:off x="151709" y="1234906"/>
            <a:ext cx="6228711" cy="92550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B2ABE8-E693-4C3B-A353-4621C55BF398}"/>
              </a:ext>
            </a:extLst>
          </p:cNvPr>
          <p:cNvSpPr txBox="1"/>
          <p:nvPr/>
        </p:nvSpPr>
        <p:spPr>
          <a:xfrm>
            <a:off x="207526" y="1276921"/>
            <a:ext cx="61728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1305" indent="-341305"/>
            <a:r>
              <a:rPr lang="nl-NL" altLang="nl-NL" sz="2000" dirty="0"/>
              <a:t>Stage-1 6G study is meant to end in Mar 2026, but:</a:t>
            </a:r>
          </a:p>
          <a:p>
            <a:pPr marL="739807" lvl="1" indent="-341305"/>
            <a:r>
              <a:rPr lang="nl-NL" altLang="nl-NL" sz="1600" dirty="0"/>
              <a:t>Which will be the last meeting that accepts new use cases?</a:t>
            </a:r>
          </a:p>
          <a:p>
            <a:pPr marL="739807" lvl="1" indent="-341305"/>
            <a:r>
              <a:rPr lang="nl-NL" altLang="nl-NL" sz="1600" dirty="0"/>
              <a:t>When will we start consolidation?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altLang="nl-NL" b="1" dirty="0">
                <a:solidFill>
                  <a:srgbClr val="FF0000"/>
                </a:solidFill>
              </a:rPr>
              <a:t>6G study - planning</a:t>
            </a:r>
            <a:endParaRPr lang="en-GB" altLang="nl-NL" b="1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731" y="1028700"/>
            <a:ext cx="4090876" cy="3622675"/>
          </a:xfrm>
        </p:spPr>
        <p:txBody>
          <a:bodyPr/>
          <a:lstStyle/>
          <a:p>
            <a:pPr marL="0" indent="0">
              <a:buNone/>
            </a:pPr>
            <a:r>
              <a:rPr lang="nl-NL" altLang="nl-NL" sz="2000" b="1" dirty="0"/>
              <a:t>Option A</a:t>
            </a:r>
          </a:p>
          <a:p>
            <a:pPr marL="0" indent="0">
              <a:buNone/>
            </a:pPr>
            <a:endParaRPr lang="nl-NL" altLang="nl-NL" sz="2000" b="1" dirty="0"/>
          </a:p>
          <a:p>
            <a:pPr marL="341305" indent="-341305"/>
            <a:r>
              <a:rPr lang="nl-NL" altLang="nl-NL" sz="2000" dirty="0"/>
              <a:t>SA1#110 May 2025 - Fukuoka</a:t>
            </a:r>
          </a:p>
          <a:p>
            <a:pPr marL="341305" indent="-341305"/>
            <a:r>
              <a:rPr lang="nl-NL" altLang="nl-NL" sz="2000" dirty="0"/>
              <a:t>SA1#111 Aug	2025 – Gothenburg</a:t>
            </a:r>
          </a:p>
          <a:p>
            <a:pPr marL="739807" lvl="1" indent="-341305"/>
            <a:r>
              <a:rPr lang="nl-NL" altLang="nl-NL" sz="1600" dirty="0"/>
              <a:t>Last meeting for Use Cases</a:t>
            </a:r>
          </a:p>
          <a:p>
            <a:pPr marL="341305" indent="-341305"/>
            <a:r>
              <a:rPr lang="nl-NL" altLang="nl-NL" sz="2000" dirty="0"/>
              <a:t>SA1#112 Nov 2025 – Dallas</a:t>
            </a:r>
          </a:p>
          <a:p>
            <a:pPr marL="739807" lvl="1" indent="-341305"/>
            <a:r>
              <a:rPr lang="nl-NL" altLang="nl-NL" sz="1600" dirty="0"/>
              <a:t>Start consolidation</a:t>
            </a:r>
          </a:p>
          <a:p>
            <a:pPr marL="341305" indent="-341305"/>
            <a:r>
              <a:rPr lang="nl-NL" altLang="nl-NL" sz="2000" dirty="0"/>
              <a:t>SA1#113 Feb 2026 - India</a:t>
            </a:r>
          </a:p>
          <a:p>
            <a:pPr marL="398502" lvl="1" indent="0">
              <a:buNone/>
            </a:pPr>
            <a:endParaRPr lang="nl-NL" altLang="nl-NL" sz="1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32322-1B0F-EC06-FEF2-968DF20628D4}"/>
              </a:ext>
            </a:extLst>
          </p:cNvPr>
          <p:cNvSpPr txBox="1">
            <a:spLocks/>
          </p:cNvSpPr>
          <p:nvPr/>
        </p:nvSpPr>
        <p:spPr bwMode="auto">
          <a:xfrm>
            <a:off x="4789756" y="1028700"/>
            <a:ext cx="4090876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nl-NL" altLang="nl-NL" sz="2000" b="1" kern="0" dirty="0"/>
              <a:t>Option B</a:t>
            </a:r>
          </a:p>
          <a:p>
            <a:pPr marL="0" indent="0">
              <a:buFontTx/>
              <a:buNone/>
            </a:pPr>
            <a:endParaRPr lang="nl-NL" altLang="nl-NL" sz="2000" b="1" kern="0" dirty="0"/>
          </a:p>
          <a:p>
            <a:pPr marL="341305" indent="-341305"/>
            <a:r>
              <a:rPr lang="nl-NL" altLang="nl-NL" sz="2000" kern="0" dirty="0"/>
              <a:t>SA1#110 May 2025 - Fukuoka</a:t>
            </a:r>
          </a:p>
          <a:p>
            <a:pPr marL="341305" indent="-341305"/>
            <a:r>
              <a:rPr lang="nl-NL" altLang="nl-NL" sz="2000" kern="0" dirty="0"/>
              <a:t>SA1#111 Aug	2025 – Gothenburg</a:t>
            </a:r>
          </a:p>
          <a:p>
            <a:pPr marL="341305" indent="-341305"/>
            <a:r>
              <a:rPr lang="nl-NL" altLang="nl-NL" sz="2000" kern="0" dirty="0"/>
              <a:t>SA1#112 Nov 2025 – Dallas</a:t>
            </a:r>
          </a:p>
          <a:p>
            <a:pPr marL="739807" lvl="1" indent="-341305"/>
            <a:r>
              <a:rPr lang="nl-NL" altLang="nl-NL" sz="1600" kern="0" dirty="0"/>
              <a:t>Last meeting for Use Cases</a:t>
            </a:r>
          </a:p>
          <a:p>
            <a:pPr marL="739807" lvl="1" indent="-341305"/>
            <a:r>
              <a:rPr lang="nl-NL" altLang="nl-NL" sz="1600" kern="0" dirty="0"/>
              <a:t>Start consolidation</a:t>
            </a:r>
          </a:p>
          <a:p>
            <a:pPr marL="341305" indent="-341305"/>
            <a:r>
              <a:rPr lang="nl-NL" altLang="nl-NL" sz="2000" kern="0" dirty="0"/>
              <a:t>SA1#113 Feb 2026 - India</a:t>
            </a:r>
          </a:p>
          <a:p>
            <a:pPr marL="398502" lvl="1" indent="0">
              <a:buFont typeface="Arial" panose="020B0604020202020204" pitchFamily="34" charset="0"/>
              <a:buNone/>
            </a:pPr>
            <a:endParaRPr lang="nl-NL" altLang="nl-NL" sz="1600" kern="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C4D68F-EED0-16A6-2CF3-275DABAED16F}"/>
              </a:ext>
            </a:extLst>
          </p:cNvPr>
          <p:cNvCxnSpPr>
            <a:cxnSpLocks/>
          </p:cNvCxnSpPr>
          <p:nvPr/>
        </p:nvCxnSpPr>
        <p:spPr bwMode="auto">
          <a:xfrm>
            <a:off x="4620552" y="1028700"/>
            <a:ext cx="0" cy="3357183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51504</TotalTime>
  <Words>206</Words>
  <Application>Microsoft Office PowerPoint</Application>
  <PresentationFormat>On-screen Show (16:9)</PresentationFormat>
  <Paragraphs>59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PowerPoint Presentation</vt:lpstr>
      <vt:lpstr>6G study - planning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2242</cp:revision>
  <cp:lastPrinted>2017-02-24T12:37:51Z</cp:lastPrinted>
  <dcterms:created xsi:type="dcterms:W3CDTF">2008-08-30T09:32:10Z</dcterms:created>
  <dcterms:modified xsi:type="dcterms:W3CDTF">2025-02-21T08:28:08Z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