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163" r:id="rId6"/>
    <p:sldId id="1222" r:id="rId7"/>
    <p:sldId id="1105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370" y="6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6AC01D8A-E68C-48E1-B62F-56C6F1F8DE66}"/>
    <pc:docChg chg="modSld">
      <pc:chgData name="Alain Sultan" userId="2b0808dc-3530-4760-ae57-56aa48186e32" providerId="ADAL" clId="{6AC01D8A-E68C-48E1-B62F-56C6F1F8DE66}" dt="2025-02-21T11:43:29.771" v="22" actId="20577"/>
      <pc:docMkLst>
        <pc:docMk/>
      </pc:docMkLst>
      <pc:sldChg chg="modSp mod">
        <pc:chgData name="Alain Sultan" userId="2b0808dc-3530-4760-ae57-56aa48186e32" providerId="ADAL" clId="{6AC01D8A-E68C-48E1-B62F-56C6F1F8DE66}" dt="2025-02-21T11:43:29.771" v="22" actId="20577"/>
        <pc:sldMkLst>
          <pc:docMk/>
          <pc:sldMk cId="0" sldId="1163"/>
        </pc:sldMkLst>
        <pc:spChg chg="mod">
          <ac:chgData name="Alain Sultan" userId="2b0808dc-3530-4760-ae57-56aa48186e32" providerId="ADAL" clId="{6AC01D8A-E68C-48E1-B62F-56C6F1F8DE66}" dt="2025-02-21T11:43:29.771" v="22" actId="20577"/>
          <ac:spMkLst>
            <pc:docMk/>
            <pc:sldMk cId="0" sldId="1163"/>
            <ac:spMk id="7171" creationId="{E48F4C2E-F028-D0DB-99E2-8E3F980705C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2/21/2025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56196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Autofit/>
          </a:bodyPr>
          <a:lstStyle/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Improving SA1 clean-up </a:t>
            </a:r>
          </a:p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</a:t>
            </a:r>
            <a:endParaRPr lang="en-GB" sz="44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br>
              <a:rPr lang="en-GB" sz="44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4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>
                <a:latin typeface="Arial" panose="020B0604020202020204" pitchFamily="34" charset="0"/>
              </a:rPr>
              <a:t>SA1 Chair (José </a:t>
            </a:r>
            <a:r>
              <a:rPr lang="en-US" altLang="nl-NL" sz="2000" dirty="0">
                <a:latin typeface="Arial" panose="020B0604020202020204" pitchFamily="34" charset="0"/>
              </a:rPr>
              <a:t>Luis </a:t>
            </a:r>
            <a:r>
              <a:rPr lang="en-US" altLang="nl-NL" sz="2000">
                <a:latin typeface="Arial" panose="020B0604020202020204" pitchFamily="34" charset="0"/>
              </a:rPr>
              <a:t>Almodóvar Chico, KPN) &amp; MCC</a:t>
            </a:r>
            <a:endParaRPr lang="en-US" altLang="nl-NL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600"/>
              </a:spcAft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3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S1-250342 (rev of S1-250008)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#109, Athens, Greece, 17-21 February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Improving SA1 clean-up process</a:t>
            </a:r>
            <a:endParaRPr lang="en-GB" sz="32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949188"/>
            <a:ext cx="8311223" cy="3622675"/>
          </a:xfrm>
        </p:spPr>
        <p:txBody>
          <a:bodyPr/>
          <a:lstStyle/>
          <a:p>
            <a:pPr marL="341305" indent="-341305"/>
            <a:r>
              <a:rPr lang="nl-NL" sz="2000" dirty="0"/>
              <a:t>During the clean up work, all </a:t>
            </a:r>
            <a:r>
              <a:rPr lang="nl-NL" sz="2000"/>
              <a:t>the rapporteurs </a:t>
            </a:r>
            <a:r>
              <a:rPr lang="nl-NL" sz="2000" dirty="0"/>
              <a:t>provided tables capturing the analysis of the Stage-1 requirements </a:t>
            </a:r>
            <a:r>
              <a:rPr lang="en-GB" sz="2000" dirty="0"/>
              <a:t>vs stage-2/3 support.</a:t>
            </a:r>
            <a:endParaRPr lang="nl-NL" sz="2000" dirty="0"/>
          </a:p>
          <a:p>
            <a:pPr marL="341305" indent="-341305"/>
            <a:r>
              <a:rPr lang="nl-NL" sz="2000" dirty="0"/>
              <a:t>The last step of the process is to archive all this work so it can be used when Rel-19 clean up </a:t>
            </a:r>
            <a:r>
              <a:rPr lang="nl-NL" sz="2000"/>
              <a:t>process starts. </a:t>
            </a:r>
            <a:endParaRPr lang="nl-NL" sz="2000" dirty="0"/>
          </a:p>
          <a:p>
            <a:pPr marL="341305" indent="-341305"/>
            <a:r>
              <a:rPr lang="nl-NL" altLang="nl-NL" sz="2000"/>
              <a:t>To this aim, it is agreed at SA1#109 to:</a:t>
            </a:r>
            <a:endParaRPr lang="en-US" altLang="de-DE" sz="1600" b="1" dirty="0"/>
          </a:p>
          <a:p>
            <a:pPr marL="739807" lvl="1" indent="-341305"/>
            <a:r>
              <a:rPr lang="en-US" altLang="de-DE" sz="1600" b="1"/>
              <a:t>Create a specific folder on the 3GPP ftp to store all such documents </a:t>
            </a:r>
            <a:endParaRPr lang="en-US" altLang="de-DE" sz="1600" b="1" dirty="0"/>
          </a:p>
          <a:p>
            <a:pPr marL="739807" lvl="1" indent="-341305"/>
            <a:r>
              <a:rPr lang="en-US" altLang="de-DE" sz="1600" b="1"/>
              <a:t>Create a text file in this folder to introduce the different documents</a:t>
            </a:r>
          </a:p>
          <a:p>
            <a:pPr marL="341305" indent="-341305"/>
            <a:r>
              <a:rPr lang="nl-NL" altLang="nl-NL" sz="2000"/>
              <a:t>T</a:t>
            </a:r>
            <a:r>
              <a:rPr lang="en-GB" altLang="nl-NL" sz="2000"/>
              <a:t>his will be done by MCC</a:t>
            </a:r>
            <a:endParaRPr lang="en-US" altLang="de-DE" sz="1600" b="1"/>
          </a:p>
          <a:p>
            <a:pPr marL="739807" lvl="1" indent="-341305"/>
            <a:endParaRPr lang="en-US" altLang="de-DE" sz="1600" b="1"/>
          </a:p>
          <a:p>
            <a:pPr marL="739807" lvl="1" indent="-341305"/>
            <a:endParaRPr lang="en-US" altLang="nl-NL" sz="1600" b="1" dirty="0"/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51459</TotalTime>
  <Words>137</Words>
  <Application>Microsoft Office PowerPoint</Application>
  <PresentationFormat>On-screen Show (16:9)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Improving SA1 clean-up process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2238</cp:revision>
  <cp:lastPrinted>2017-02-24T12:37:51Z</cp:lastPrinted>
  <dcterms:created xsi:type="dcterms:W3CDTF">2008-08-30T09:32:10Z</dcterms:created>
  <dcterms:modified xsi:type="dcterms:W3CDTF">2025-02-21T11:43:32Z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