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9"/>
  </p:notesMasterIdLst>
  <p:handoutMasterIdLst>
    <p:handoutMasterId r:id="rId10"/>
  </p:handoutMasterIdLst>
  <p:sldIdLst>
    <p:sldId id="1163" r:id="rId6"/>
    <p:sldId id="1222" r:id="rId7"/>
    <p:sldId id="1105" r:id="rId8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887" autoAdjust="0"/>
    <p:restoredTop sz="91922"/>
  </p:normalViewPr>
  <p:slideViewPr>
    <p:cSldViewPr snapToGrid="0">
      <p:cViewPr varScale="1">
        <p:scale>
          <a:sx n="110" d="100"/>
          <a:sy n="110" d="100"/>
        </p:scale>
        <p:origin x="370" y="77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2/16/2025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2/16/2025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16/02/2025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16/02/2025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16/02/2025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16/02/2025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16/02/2025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16/02/2025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16/02/2025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16/02/2025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16/02/2025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16/02/2025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16/02/2025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16/02/2025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256196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Autofit/>
          </a:bodyPr>
          <a:lstStyle/>
          <a:p>
            <a:pPr algn="ctr">
              <a:defRPr/>
            </a:pPr>
            <a:r>
              <a:rPr lang="en-US" sz="44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Improving SA1 clean-up </a:t>
            </a:r>
          </a:p>
          <a:p>
            <a:pPr algn="ctr">
              <a:defRPr/>
            </a:pPr>
            <a:r>
              <a:rPr lang="en-US" sz="44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process</a:t>
            </a:r>
            <a:endParaRPr lang="en-GB" sz="4400" b="1" kern="0" dirty="0">
              <a:solidFill>
                <a:srgbClr val="FF0000"/>
              </a:solidFill>
              <a:latin typeface="+mj-lt"/>
              <a:ea typeface="ＭＳ Ｐゴシック" charset="0"/>
            </a:endParaRPr>
          </a:p>
          <a:p>
            <a:pPr algn="ctr">
              <a:defRPr/>
            </a:pPr>
            <a:br>
              <a:rPr lang="en-GB" sz="44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44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944705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nl-NL" sz="2000" dirty="0">
                <a:latin typeface="Arial" panose="020B0604020202020204" pitchFamily="34" charset="0"/>
              </a:rPr>
              <a:t>José Luis Almodóvar Chico</a:t>
            </a:r>
          </a:p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en-US" altLang="nl-NL" sz="1600" dirty="0">
                <a:latin typeface="Arial" panose="020B0604020202020204" pitchFamily="34" charset="0"/>
              </a:rPr>
              <a:t>SA1 Chair, KPN</a:t>
            </a: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66" y="4759293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S1-250008 - </a:t>
            </a:r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</a:rPr>
              <a:t>3GPP TSG-SA WG1 Meeting #109, Athens, Greece, 17-21 February 2025</a:t>
            </a:r>
            <a:endParaRPr lang="nl-NL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2025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defRPr/>
            </a:pPr>
            <a:r>
              <a:rPr lang="en-US" sz="32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Improving SA1 clean-up process</a:t>
            </a:r>
            <a:endParaRPr lang="en-GB" sz="3200" b="1" kern="0" dirty="0">
              <a:solidFill>
                <a:srgbClr val="FF0000"/>
              </a:solidFill>
              <a:latin typeface="+mj-lt"/>
              <a:ea typeface="ＭＳ Ｐゴシック" charset="0"/>
            </a:endParaRP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6388" y="949188"/>
            <a:ext cx="8311223" cy="3622675"/>
          </a:xfrm>
        </p:spPr>
        <p:txBody>
          <a:bodyPr/>
          <a:lstStyle/>
          <a:p>
            <a:pPr marL="341305" indent="-341305"/>
            <a:r>
              <a:rPr lang="nl-NL" sz="2000" dirty="0"/>
              <a:t>During the clean up work, all </a:t>
            </a:r>
            <a:r>
              <a:rPr lang="nl-NL" sz="2000"/>
              <a:t>the rapporteurs </a:t>
            </a:r>
            <a:r>
              <a:rPr lang="nl-NL" sz="2000" dirty="0"/>
              <a:t>provided tables capturing the analysis of the Stage-1 requirements </a:t>
            </a:r>
            <a:r>
              <a:rPr lang="en-GB" sz="2000" dirty="0"/>
              <a:t>vs stage-2/3 support.</a:t>
            </a:r>
            <a:endParaRPr lang="nl-NL" sz="2000" dirty="0"/>
          </a:p>
          <a:p>
            <a:pPr marL="341305" indent="-341305"/>
            <a:r>
              <a:rPr lang="nl-NL" sz="2000" dirty="0"/>
              <a:t>The last step of the process is to archive all this work so it can be used when Rel-19 clean up process starts</a:t>
            </a:r>
          </a:p>
          <a:p>
            <a:pPr marL="341305" indent="-341305"/>
            <a:r>
              <a:rPr lang="nl-NL" altLang="nl-NL" sz="2000" dirty="0"/>
              <a:t>Options:</a:t>
            </a:r>
          </a:p>
          <a:p>
            <a:pPr marL="739807" lvl="1" indent="-341305"/>
            <a:endParaRPr lang="en-US" altLang="de-DE" sz="1600" b="1" dirty="0"/>
          </a:p>
          <a:p>
            <a:pPr marL="739807" lvl="1" indent="-341305"/>
            <a:r>
              <a:rPr lang="en-US" altLang="de-DE" sz="1600" b="1" dirty="0"/>
              <a:t>One “common contribution”  with all the work done</a:t>
            </a:r>
          </a:p>
          <a:p>
            <a:pPr marL="398502" lvl="1" indent="0">
              <a:buNone/>
            </a:pPr>
            <a:endParaRPr lang="en-US" altLang="de-DE" sz="1600" b="1" dirty="0"/>
          </a:p>
          <a:p>
            <a:pPr marL="739807" lvl="1" indent="-341305"/>
            <a:r>
              <a:rPr lang="en-US" altLang="de-DE" sz="1600" b="1" dirty="0"/>
              <a:t>Introducing annexes to our TSs with the corresponding tables</a:t>
            </a:r>
          </a:p>
          <a:p>
            <a:pPr marL="398502" lvl="1" indent="0">
              <a:buNone/>
            </a:pPr>
            <a:endParaRPr lang="en-US" altLang="nl-NL" sz="1600" b="1" dirty="0"/>
          </a:p>
          <a:p>
            <a:pPr marL="739807" lvl="1" indent="-341305"/>
            <a:r>
              <a:rPr lang="en-US" altLang="nl-NL" sz="1600" b="1" dirty="0"/>
              <a:t>Create a new internal TR to include all the work</a:t>
            </a:r>
          </a:p>
        </p:txBody>
      </p:sp>
    </p:spTree>
    <p:extLst>
      <p:ext uri="{BB962C8B-B14F-4D97-AF65-F5344CB8AC3E}">
        <p14:creationId xmlns:p14="http://schemas.microsoft.com/office/powerpoint/2010/main" val="347605206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1215C23-8DB6-4380-B915-51146BB20E0B}"/>
              </a:ext>
            </a:extLst>
          </p:cNvPr>
          <p:cNvSpPr txBox="1">
            <a:spLocks/>
          </p:cNvSpPr>
          <p:nvPr/>
        </p:nvSpPr>
        <p:spPr bwMode="auto">
          <a:xfrm>
            <a:off x="722313" y="1927225"/>
            <a:ext cx="7772400" cy="1101725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40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Thank you</a:t>
            </a:r>
            <a:endParaRPr lang="en-GB" sz="4000" b="1" i="1" kern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199dcaf0-96ce-4e65-9ae8-79a6ae4aa63e"/>
    <ds:schemaRef ds:uri="http://purl.org/dc/terms/"/>
    <ds:schemaRef ds:uri="2ca8e41a-b3d0-462f-857c-48a93d48cc9b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51453</TotalTime>
  <Words>115</Words>
  <Application>Microsoft Office PowerPoint</Application>
  <PresentationFormat>On-screen Show (16:9)</PresentationFormat>
  <Paragraphs>19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ＭＳ Ｐゴシック</vt:lpstr>
      <vt:lpstr>Arial</vt:lpstr>
      <vt:lpstr>Calibri</vt:lpstr>
      <vt:lpstr>Times New Roman</vt:lpstr>
      <vt:lpstr>Office Theme</vt:lpstr>
      <vt:lpstr>Custom Design</vt:lpstr>
      <vt:lpstr>PowerPoint Presentation</vt:lpstr>
      <vt:lpstr>Improving SA1 clean-up process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CR0036r4</cp:lastModifiedBy>
  <cp:revision>2237</cp:revision>
  <cp:lastPrinted>2017-02-24T12:37:51Z</cp:lastPrinted>
  <dcterms:created xsi:type="dcterms:W3CDTF">2008-08-30T09:32:10Z</dcterms:created>
  <dcterms:modified xsi:type="dcterms:W3CDTF">2025-02-16T15:46:54Z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