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39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FS_AIML_MT_P</a:t>
            </a:r>
            <a:r>
              <a:rPr lang="en-US" b="1" dirty="0"/>
              <a:t>h2</a:t>
            </a:r>
            <a:r>
              <a:rPr lang="zh-CN" altLang="en-US" b="1" dirty="0"/>
              <a:t>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altLang="zh-CN" sz="1200" dirty="0"/>
              <a:t>TR clear-up has been finished. Use cases are stable. All Editor’s Note are resolved</a:t>
            </a:r>
          </a:p>
          <a:p>
            <a:pPr marL="536575" lvl="1">
              <a:defRPr/>
            </a:pPr>
            <a:r>
              <a:rPr lang="en-US" altLang="zh-CN" sz="1200" dirty="0"/>
              <a:t>CPR consolidation and KPI consolidation have been agreed </a:t>
            </a:r>
          </a:p>
          <a:p>
            <a:pPr marL="536575" lvl="1">
              <a:defRPr/>
            </a:pPr>
            <a:r>
              <a:rPr lang="en-US" altLang="zh-CN" sz="1200" dirty="0"/>
              <a:t>The new WID and TS skeleton are agreed.</a:t>
            </a:r>
            <a:endParaRPr lang="en-GB" altLang="zh-CN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altLang="zh-CN" sz="1200" dirty="0"/>
              <a:t>SA1#103 (08/2023): 100%</a:t>
            </a:r>
          </a:p>
          <a:p>
            <a:pPr marL="536575" lvl="1" indent="0">
              <a:buNone/>
            </a:pPr>
            <a:r>
              <a:rPr lang="en-US" altLang="zh-CN" sz="1200" dirty="0"/>
              <a:t>Remarks: Further update CPRs (if needed). </a:t>
            </a:r>
          </a:p>
          <a:p>
            <a:pPr marL="536575" lvl="1" indent="0">
              <a:buNone/>
            </a:pPr>
            <a:r>
              <a:rPr lang="en-US" altLang="zh-CN" sz="1200" dirty="0"/>
              <a:t>100% completed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Yang Xu, OPPO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912738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SP-220439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</a:t>
            </a:r>
            <a:r>
              <a:rPr lang="en-GB" b="1"/>
              <a:t> S1-231660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151</Words>
  <Application>Microsoft Office PowerPoint</Application>
  <PresentationFormat>宽屏</PresentationFormat>
  <Paragraphs>35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FS_AIML_MT_Ph2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OPPO0525</cp:lastModifiedBy>
  <cp:revision>38</cp:revision>
  <dcterms:created xsi:type="dcterms:W3CDTF">2023-04-17T08:04:47Z</dcterms:created>
  <dcterms:modified xsi:type="dcterms:W3CDTF">2023-05-26T12:51:43Z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