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2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  <p:sldMasterId id="2147483746" r:id="rId5"/>
  </p:sldMasterIdLst>
  <p:notesMasterIdLst>
    <p:notesMasterId r:id="rId12"/>
  </p:notesMasterIdLst>
  <p:handoutMasterIdLst>
    <p:handoutMasterId r:id="rId13"/>
  </p:handoutMasterIdLst>
  <p:sldIdLst>
    <p:sldId id="2147475788" r:id="rId6"/>
    <p:sldId id="672" r:id="rId7"/>
    <p:sldId id="2147475783" r:id="rId8"/>
    <p:sldId id="2147475786" r:id="rId9"/>
    <p:sldId id="2147475785" r:id="rId10"/>
    <p:sldId id="2147475782" r:id="rId11"/>
  </p:sldIdLst>
  <p:sldSz cx="9144000" cy="5143500" type="screen16x9"/>
  <p:notesSz cx="6858000" cy="9144000"/>
  <p:custDataLst>
    <p:tags r:id="rId14"/>
  </p:custDataLst>
  <p:defaultTextStyle>
    <a:defPPr>
      <a:defRPr lang="en-GB"/>
    </a:defPPr>
    <a:lvl1pPr marL="216000" indent="-216000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Wingdings 3" panose="05040102010807070707" pitchFamily="18" charset="2"/>
      <a:buChar char=""/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96000" indent="-180000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558000" indent="-144000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30504040204" pitchFamily="34" charset="0"/>
      <a:buChar char="-"/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720000" indent="-144000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30504040204" pitchFamily="34" charset="0"/>
      <a:buChar char="-"/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882000" indent="-144000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30504040204" pitchFamily="34" charset="0"/>
      <a:buChar char="-"/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044000" indent="-144000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20202020204" pitchFamily="34" charset="0"/>
      <a:buChar char="-"/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1206000" indent="-144000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20202020204" pitchFamily="34" charset="0"/>
      <a:buChar char="-"/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1368000" indent="-144000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20202020204" pitchFamily="34" charset="0"/>
      <a:buChar char="-"/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1530000" indent="-144000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20202020204" pitchFamily="34" charset="0"/>
      <a:buChar char="-"/>
      <a:defRPr sz="1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BDF7"/>
    <a:srgbClr val="921C6B"/>
    <a:srgbClr val="FFCC99"/>
    <a:srgbClr val="0091D2"/>
    <a:srgbClr val="6E2D87"/>
    <a:srgbClr val="B6D9FF"/>
    <a:srgbClr val="004691"/>
    <a:srgbClr val="B40082"/>
    <a:srgbClr val="AEB8C3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86B4E7-09AF-E9D4-DB6E-89B4D68BC3F2}" v="8" dt="2025-03-03T12:03:18.485"/>
    <p1510:client id="{8DAC2331-664F-0A42-9B14-BEE0F44DCFB7}" v="517" dt="2025-03-03T14:12:31.338"/>
    <p1510:client id="{9A7978F5-CE67-4248-9261-116278173B3B}" v="10" dt="2025-03-03T10:56:23.860"/>
  </p1510:revLst>
</p1510:revInfo>
</file>

<file path=ppt/tableStyles.xml><?xml version="1.0" encoding="utf-8"?>
<a:tblStyleLst xmlns:a="http://schemas.openxmlformats.org/drawingml/2006/main" def="{0817EA92-75D0-4044-A80A-286907CE002B}">
  <a:tblStyle styleId="{0817EA92-75D0-4044-A80A-286907CE001A}" styleName="SES table">
    <a:wholeTbl>
      <a:tcTxStyle>
        <a:fontRef idx="minor">
          <a:prstClr val="black"/>
        </a:fontRef>
        <a:srgbClr val="000000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12700" cmpd="sng">
              <a:solidFill>
                <a:srgbClr val="FFFFFF"/>
              </a:solidFill>
            </a:ln>
          </a:right>
          <a:top>
            <a:ln w="0" cmpd="sng">
              <a:solidFill>
                <a:srgbClr val="FFFFFF"/>
              </a:solidFill>
            </a:ln>
          </a:top>
          <a:bottom>
            <a:ln w="12700" cmpd="sng">
              <a:solidFill>
                <a:srgbClr val="505A64"/>
              </a:solidFill>
            </a:ln>
          </a:bottom>
          <a:insideH>
            <a:ln w="0" cmpd="sng">
              <a:solidFill>
                <a:srgbClr val="FFFFFF"/>
              </a:solidFill>
            </a:ln>
          </a:insideH>
          <a:insideV>
            <a:ln w="12700" cmpd="sng">
              <a:solidFill>
                <a:srgbClr val="FFFFFF"/>
              </a:solidFill>
            </a:ln>
          </a:insideV>
        </a:tcBdr>
        <a:fill>
          <a:solidFill>
            <a:srgbClr val="FFFFFF">
              <a:tint val="100000"/>
              <a:alpha val="0"/>
            </a:srgbClr>
          </a:solidFill>
        </a:fill>
      </a:tcStyle>
    </a:wholeTbl>
    <a:band1H>
      <a:tcStyle>
        <a:tcBdr/>
        <a:fill>
          <a:solidFill>
            <a:srgbClr val="F2F2F2">
              <a:tint val="100000"/>
            </a:srgbClr>
          </a:solidFill>
        </a:fill>
      </a:tcStyle>
    </a:band1H>
    <a:band2H>
      <a:tcStyle>
        <a:tcBdr/>
        <a:fill>
          <a:solidFill>
            <a:srgbClr val="DFE3E7">
              <a:tint val="100000"/>
            </a:srgbClr>
          </a:solidFill>
        </a:fill>
      </a:tcStyle>
    </a:band2H>
    <a:band1V>
      <a:tcStyle>
        <a:tcBdr/>
        <a:fill>
          <a:solidFill>
            <a:srgbClr val="F2F2F2">
              <a:tint val="100000"/>
            </a:srgbClr>
          </a:solidFill>
        </a:fill>
      </a:tcStyle>
    </a:band1V>
    <a:band2V>
      <a:tcStyle>
        <a:tcBdr/>
        <a:fill>
          <a:solidFill>
            <a:srgbClr val="DFE3E7">
              <a:tint val="100000"/>
            </a:srgbClr>
          </a:solidFill>
        </a:fill>
      </a:tcStyle>
    </a:band2V>
    <a:lastCol>
      <a:tcTxStyle b="on">
        <a:fontRef idx="minor">
          <a:prstClr val="black"/>
        </a:fontRef>
        <a:srgbClr val="000000"/>
      </a:tcTxStyle>
      <a:tcStyle>
        <a:tcBdr/>
        <a:fill>
          <a:solidFill>
            <a:srgbClr val="F2F2F2">
              <a:alpha val="100000"/>
            </a:srgbClr>
          </a:solidFill>
        </a:fill>
      </a:tcStyle>
    </a:lastCol>
    <a:firstCol>
      <a:tcTxStyle b="off">
        <a:fontRef idx="minor">
          <a:prstClr val="black"/>
        </a:fontRef>
        <a:srgbClr val="000000"/>
      </a:tcTxStyle>
      <a:tcStyle>
        <a:tcBdr/>
      </a:tcStyle>
    </a:firstCol>
    <a:lastRow>
      <a:tcTxStyle b="on">
        <a:fontRef idx="minor">
          <a:prstClr val="white"/>
        </a:fontRef>
        <a:srgbClr val="FFFFFF"/>
      </a:tcTxStyle>
      <a:tcStyle>
        <a:tcBdr>
          <a:bottom>
            <a:ln w="12700" cmpd="sng">
              <a:solidFill>
                <a:srgbClr val="505A64"/>
              </a:solidFill>
            </a:ln>
          </a:bottom>
        </a:tcBdr>
        <a:fill>
          <a:solidFill>
            <a:srgbClr val="505A64">
              <a:alpha val="100000"/>
            </a:srgbClr>
          </a:solidFill>
        </a:fill>
      </a:tcStyle>
    </a:lastRow>
    <a:firstRow>
      <a:tcTxStyle b="on">
        <a:fontRef idx="major">
          <a:prstClr val="white"/>
        </a:fontRef>
        <a:srgbClr val="FFFFFF"/>
      </a:tcTxStyle>
      <a:tcStyle>
        <a:tcBdr>
          <a:bottom>
            <a:ln w="0" cmpd="sng">
              <a:solidFill>
                <a:srgbClr val="FFFFFF"/>
              </a:solidFill>
            </a:ln>
          </a:bottom>
        </a:tcBdr>
        <a:fill>
          <a:solidFill>
            <a:srgbClr val="0091D2">
              <a:alpha val="100000"/>
            </a:srgbClr>
          </a:solidFill>
        </a:fill>
      </a:tcStyle>
    </a:firstRow>
  </a:tblStyle>
  <a:tblStyle styleId="{0817EA92-75D0-4044-A80A-286907CE002D}" styleName="SES o3b mPOWER table">
    <a:wholeTbl>
      <a:tcTxStyle>
        <a:fontRef idx="minor">
          <a:prstClr val="black"/>
        </a:fontRef>
        <a:srgbClr val="000000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12700" cmpd="sng">
              <a:solidFill>
                <a:srgbClr val="FFFFFF"/>
              </a:solidFill>
            </a:ln>
          </a:right>
          <a:top>
            <a:ln w="0" cmpd="sng">
              <a:solidFill>
                <a:srgbClr val="FFFFFF"/>
              </a:solidFill>
            </a:ln>
          </a:top>
          <a:bottom>
            <a:ln w="12700" cmpd="sng">
              <a:solidFill>
                <a:srgbClr val="505A64"/>
              </a:solidFill>
            </a:ln>
          </a:bottom>
          <a:insideH>
            <a:ln w="0" cmpd="sng">
              <a:solidFill>
                <a:srgbClr val="FFFFFF"/>
              </a:solidFill>
            </a:ln>
          </a:insideH>
          <a:insideV>
            <a:ln w="12700" cmpd="sng">
              <a:solidFill>
                <a:srgbClr val="FFFFFF"/>
              </a:solidFill>
            </a:ln>
          </a:insideV>
        </a:tcBdr>
        <a:fill>
          <a:solidFill>
            <a:srgbClr val="FFFFFF">
              <a:tint val="100000"/>
              <a:alpha val="0"/>
            </a:srgbClr>
          </a:solidFill>
        </a:fill>
      </a:tcStyle>
    </a:wholeTbl>
    <a:band1H>
      <a:tcStyle>
        <a:tcBdr/>
        <a:fill>
          <a:solidFill>
            <a:srgbClr val="F2F2F2">
              <a:tint val="100000"/>
            </a:srgbClr>
          </a:solidFill>
        </a:fill>
      </a:tcStyle>
    </a:band1H>
    <a:band2H>
      <a:tcStyle>
        <a:tcBdr/>
        <a:fill>
          <a:solidFill>
            <a:srgbClr val="DFE3E7">
              <a:tint val="100000"/>
            </a:srgbClr>
          </a:solidFill>
        </a:fill>
      </a:tcStyle>
    </a:band2H>
    <a:band1V>
      <a:tcStyle>
        <a:tcBdr/>
        <a:fill>
          <a:solidFill>
            <a:srgbClr val="F2F2F2">
              <a:tint val="100000"/>
            </a:srgbClr>
          </a:solidFill>
        </a:fill>
      </a:tcStyle>
    </a:band1V>
    <a:band2V>
      <a:tcStyle>
        <a:tcBdr/>
        <a:fill>
          <a:solidFill>
            <a:srgbClr val="DFE3E7">
              <a:tint val="100000"/>
            </a:srgbClr>
          </a:solidFill>
        </a:fill>
      </a:tcStyle>
    </a:band2V>
    <a:lastCol>
      <a:tcTxStyle b="on">
        <a:fontRef idx="minor">
          <a:prstClr val="black"/>
        </a:fontRef>
        <a:srgbClr val="000000"/>
      </a:tcTxStyle>
      <a:tcStyle>
        <a:tcBdr/>
        <a:fill>
          <a:solidFill>
            <a:srgbClr val="F2F2F2">
              <a:alpha val="100000"/>
            </a:srgbClr>
          </a:solidFill>
        </a:fill>
      </a:tcStyle>
    </a:lastCol>
    <a:firstCol>
      <a:tcTxStyle b="off">
        <a:fontRef idx="minor">
          <a:prstClr val="black"/>
        </a:fontRef>
        <a:srgbClr val="000000"/>
      </a:tcTxStyle>
      <a:tcStyle>
        <a:tcBdr/>
      </a:tcStyle>
    </a:firstCol>
    <a:lastRow>
      <a:tcTxStyle b="on">
        <a:fontRef idx="minor">
          <a:prstClr val="white"/>
        </a:fontRef>
        <a:srgbClr val="FFFFFF"/>
      </a:tcTxStyle>
      <a:tcStyle>
        <a:tcBdr>
          <a:bottom>
            <a:ln w="12700" cmpd="sng">
              <a:solidFill>
                <a:srgbClr val="505A64"/>
              </a:solidFill>
            </a:ln>
          </a:bottom>
        </a:tcBdr>
        <a:fill>
          <a:solidFill>
            <a:srgbClr val="505A64">
              <a:alpha val="100000"/>
            </a:srgbClr>
          </a:solidFill>
        </a:fill>
      </a:tcStyle>
    </a:lastRow>
    <a:firstRow>
      <a:tcTxStyle b="on">
        <a:fontRef idx="major">
          <a:prstClr val="white"/>
        </a:fontRef>
        <a:srgbClr val="FFFFFF"/>
      </a:tcTxStyle>
      <a:tcStyle>
        <a:tcBdr>
          <a:bottom>
            <a:ln w="0" cmpd="sng">
              <a:solidFill>
                <a:srgbClr val="FFFFFF"/>
              </a:solidFill>
            </a:ln>
          </a:bottom>
        </a:tcBdr>
        <a:fill>
          <a:solidFill>
            <a:srgbClr val="000000">
              <a:alpha val="100000"/>
            </a:srgbClr>
          </a:solidFill>
        </a:fill>
      </a:tcStyle>
    </a:firstRow>
  </a:tblStyle>
  <a:tblStyle styleId="{0817EA92-75D0-4044-A80A-286907CE002B}" styleName="SES table dark">
    <a:wholeTbl>
      <a:tcTxStyle>
        <a:fontRef idx="minor">
          <a:prstClr val="black"/>
        </a:fontRef>
        <a:srgbClr val="000000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12700" cmpd="sng">
              <a:solidFill>
                <a:srgbClr val="FFFFFF"/>
              </a:solidFill>
            </a:ln>
          </a:right>
          <a:top>
            <a:ln w="0" cmpd="sng">
              <a:solidFill>
                <a:srgbClr val="FFFFFF"/>
              </a:solidFill>
            </a:ln>
          </a:top>
          <a:bottom>
            <a:ln w="12700" cmpd="sng">
              <a:solidFill>
                <a:srgbClr val="505A64"/>
              </a:solidFill>
            </a:ln>
          </a:bottom>
          <a:insideH>
            <a:ln w="0" cmpd="sng">
              <a:solidFill>
                <a:srgbClr val="FFFFFF"/>
              </a:solidFill>
            </a:ln>
          </a:insideH>
          <a:insideV>
            <a:ln w="12700" cmpd="sng">
              <a:solidFill>
                <a:srgbClr val="FFFFFF"/>
              </a:solidFill>
            </a:ln>
          </a:insideV>
        </a:tcBdr>
        <a:fill>
          <a:solidFill>
            <a:srgbClr val="FFFFFF">
              <a:tint val="100000"/>
              <a:alpha val="0"/>
            </a:srgbClr>
          </a:solidFill>
        </a:fill>
      </a:tcStyle>
    </a:wholeTbl>
    <a:band1H>
      <a:tcStyle>
        <a:tcBdr/>
        <a:fill>
          <a:solidFill>
            <a:srgbClr val="F2F2F2">
              <a:tint val="100000"/>
            </a:srgbClr>
          </a:solidFill>
        </a:fill>
      </a:tcStyle>
    </a:band1H>
    <a:band2H>
      <a:tcStyle>
        <a:tcBdr/>
        <a:fill>
          <a:solidFill>
            <a:srgbClr val="AEB8C3">
              <a:tint val="100000"/>
            </a:srgbClr>
          </a:solidFill>
        </a:fill>
      </a:tcStyle>
    </a:band2H>
    <a:band1V>
      <a:tcStyle>
        <a:tcBdr/>
        <a:fill>
          <a:solidFill>
            <a:srgbClr val="F2F2F2">
              <a:tint val="100000"/>
            </a:srgbClr>
          </a:solidFill>
        </a:fill>
      </a:tcStyle>
    </a:band1V>
    <a:band2V>
      <a:tcStyle>
        <a:tcBdr/>
        <a:fill>
          <a:solidFill>
            <a:srgbClr val="AEB8C3">
              <a:tint val="100000"/>
            </a:srgbClr>
          </a:solidFill>
        </a:fill>
      </a:tcStyle>
    </a:band2V>
    <a:lastCol>
      <a:tcTxStyle b="on">
        <a:fontRef idx="minor">
          <a:prstClr val="black"/>
        </a:fontRef>
        <a:srgbClr val="000000"/>
      </a:tcTxStyle>
      <a:tcStyle>
        <a:tcBdr/>
        <a:fill>
          <a:solidFill>
            <a:srgbClr val="F2F2F2">
              <a:alpha val="100000"/>
            </a:srgbClr>
          </a:solidFill>
        </a:fill>
      </a:tcStyle>
    </a:lastCol>
    <a:firstCol>
      <a:tcTxStyle b="off">
        <a:fontRef idx="minor">
          <a:prstClr val="black"/>
        </a:fontRef>
        <a:srgbClr val="000000"/>
      </a:tcTxStyle>
      <a:tcStyle>
        <a:tcBdr/>
      </a:tcStyle>
    </a:firstCol>
    <a:lastRow>
      <a:tcTxStyle b="on">
        <a:fontRef idx="minor">
          <a:prstClr val="white"/>
        </a:fontRef>
        <a:srgbClr val="FFFFFF"/>
      </a:tcTxStyle>
      <a:tcStyle>
        <a:tcBdr>
          <a:bottom>
            <a:ln w="12700" cmpd="sng">
              <a:solidFill>
                <a:srgbClr val="505A64"/>
              </a:solidFill>
            </a:ln>
          </a:bottom>
        </a:tcBdr>
        <a:fill>
          <a:solidFill>
            <a:srgbClr val="505A64">
              <a:alpha val="100000"/>
            </a:srgbClr>
          </a:solidFill>
        </a:fill>
      </a:tcStyle>
    </a:lastRow>
    <a:firstRow>
      <a:tcTxStyle b="on">
        <a:fontRef idx="major">
          <a:prstClr val="white"/>
        </a:fontRef>
        <a:srgbClr val="FFFFFF"/>
      </a:tcTxStyle>
      <a:tcStyle>
        <a:tcBdr>
          <a:bottom>
            <a:ln w="0" cmpd="sng">
              <a:solidFill>
                <a:srgbClr val="FFFFFF"/>
              </a:solidFill>
            </a:ln>
          </a:bottom>
        </a:tcBdr>
        <a:fill>
          <a:solidFill>
            <a:srgbClr val="0091D2">
              <a:alpha val="100000"/>
            </a:srgbClr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21"/>
    <p:restoredTop sz="94692"/>
  </p:normalViewPr>
  <p:slideViewPr>
    <p:cSldViewPr snapToGrid="0">
      <p:cViewPr varScale="1">
        <p:scale>
          <a:sx n="138" d="100"/>
          <a:sy n="138" d="100"/>
        </p:scale>
        <p:origin x="97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VALUE</c:v>
                </c:pt>
              </c:strCache>
            </c:strRef>
          </c:tx>
          <c:spPr>
            <a:ln>
              <a:noFill/>
            </a:ln>
            <a:effectLst/>
            <a:scene3d>
              <a:camera prst="orthographicFront"/>
              <a:lightRig rig="threePt" dir="t"/>
            </a:scene3d>
            <a:sp3d prstMaterial="matte"/>
          </c:spPr>
          <c:explosion val="5"/>
          <c:dPt>
            <c:idx val="0"/>
            <c:bubble3D val="0"/>
            <c:spPr>
              <a:solidFill>
                <a:srgbClr val="76C8AE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1-741F-47C1-9996-DF6877D07366}"/>
              </c:ext>
            </c:extLst>
          </c:dPt>
          <c:dPt>
            <c:idx val="1"/>
            <c:bubble3D val="0"/>
            <c:spPr>
              <a:solidFill>
                <a:srgbClr val="00AE9D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3-741F-47C1-9996-DF6877D07366}"/>
              </c:ext>
            </c:extLst>
          </c:dPt>
          <c:dPt>
            <c:idx val="2"/>
            <c:bubble3D val="0"/>
            <c:spPr>
              <a:solidFill>
                <a:srgbClr val="008E7A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5-741F-47C1-9996-DF6877D07366}"/>
              </c:ext>
            </c:extLst>
          </c:dPt>
          <c:dPt>
            <c:idx val="3"/>
            <c:bubble3D val="0"/>
            <c:spPr>
              <a:solidFill>
                <a:srgbClr val="006762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7-741F-47C1-9996-DF6877D07366}"/>
              </c:ext>
            </c:extLst>
          </c:dPt>
          <c:dPt>
            <c:idx val="4"/>
            <c:bubble3D val="0"/>
            <c:spPr>
              <a:solidFill>
                <a:srgbClr val="FFCC4E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9-741F-47C1-9996-DF6877D07366}"/>
              </c:ext>
            </c:extLst>
          </c:dPt>
          <c:dPt>
            <c:idx val="5"/>
            <c:bubble3D val="0"/>
            <c:spPr>
              <a:solidFill>
                <a:srgbClr val="FBAB18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B-741F-47C1-9996-DF6877D07366}"/>
              </c:ext>
            </c:extLst>
          </c:dPt>
          <c:dPt>
            <c:idx val="6"/>
            <c:bubble3D val="0"/>
            <c:spPr>
              <a:solidFill>
                <a:srgbClr val="F4792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D-741F-47C1-9996-DF6877D07366}"/>
              </c:ext>
            </c:extLst>
          </c:dPt>
          <c:dPt>
            <c:idx val="7"/>
            <c:bubble3D val="0"/>
            <c:spPr>
              <a:solidFill>
                <a:srgbClr val="A75534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F-741F-47C1-9996-DF6877D07366}"/>
              </c:ext>
            </c:extLst>
          </c:dPt>
          <c:dPt>
            <c:idx val="8"/>
            <c:bubble3D val="0"/>
            <c:spPr>
              <a:solidFill>
                <a:srgbClr val="F1666A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11-741F-47C1-9996-DF6877D07366}"/>
              </c:ext>
            </c:extLst>
          </c:dPt>
          <c:dPt>
            <c:idx val="9"/>
            <c:bubble3D val="0"/>
            <c:spPr>
              <a:solidFill>
                <a:srgbClr val="ED1B2F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13-741F-47C1-9996-DF6877D07366}"/>
              </c:ext>
            </c:extLst>
          </c:dPt>
          <c:dPt>
            <c:idx val="10"/>
            <c:bubble3D val="0"/>
            <c:spPr>
              <a:solidFill>
                <a:srgbClr val="CF1D39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15-741F-47C1-9996-DF6877D07366}"/>
              </c:ext>
            </c:extLst>
          </c:dPt>
          <c:dPt>
            <c:idx val="11"/>
            <c:bubble3D val="0"/>
            <c:spPr>
              <a:solidFill>
                <a:srgbClr val="960136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17-741F-47C1-9996-DF6877D07366}"/>
              </c:ext>
            </c:extLst>
          </c:dPt>
          <c:dPt>
            <c:idx val="12"/>
            <c:bubble3D val="0"/>
            <c:spPr>
              <a:solidFill>
                <a:srgbClr val="6DCFF6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19-741F-47C1-9996-DF6877D07366}"/>
              </c:ext>
            </c:extLst>
          </c:dPt>
          <c:dPt>
            <c:idx val="13"/>
            <c:bubble3D val="0"/>
            <c:spPr>
              <a:solidFill>
                <a:srgbClr val="009BDB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1B-741F-47C1-9996-DF6877D07366}"/>
              </c:ext>
            </c:extLst>
          </c:dPt>
          <c:dPt>
            <c:idx val="14"/>
            <c:bubble3D val="0"/>
            <c:spPr>
              <a:solidFill>
                <a:srgbClr val="00619E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1D-741F-47C1-9996-DF6877D07366}"/>
              </c:ext>
            </c:extLst>
          </c:dPt>
          <c:dPt>
            <c:idx val="15"/>
            <c:bubble3D val="0"/>
            <c:spPr>
              <a:solidFill>
                <a:srgbClr val="1E3378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1F-741F-47C1-9996-DF6877D07366}"/>
              </c:ext>
            </c:extLst>
          </c:dPt>
          <c:dPt>
            <c:idx val="16"/>
            <c:bubble3D val="0"/>
            <c:spPr>
              <a:solidFill>
                <a:srgbClr val="76C8AE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21-741F-47C1-9996-DF6877D07366}"/>
              </c:ext>
            </c:extLst>
          </c:dPt>
          <c:dPt>
            <c:idx val="17"/>
            <c:bubble3D val="0"/>
            <c:spPr>
              <a:solidFill>
                <a:srgbClr val="00AE9D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23-741F-47C1-9996-DF6877D07366}"/>
              </c:ext>
            </c:extLst>
          </c:dPt>
          <c:dPt>
            <c:idx val="18"/>
            <c:bubble3D val="0"/>
            <c:spPr>
              <a:solidFill>
                <a:srgbClr val="008E7A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25-741F-47C1-9996-DF6877D07366}"/>
              </c:ext>
            </c:extLst>
          </c:dPt>
          <c:dPt>
            <c:idx val="19"/>
            <c:bubble3D val="0"/>
            <c:spPr>
              <a:solidFill>
                <a:srgbClr val="006762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27-741F-47C1-9996-DF6877D07366}"/>
              </c:ext>
            </c:extLst>
          </c:dPt>
          <c:dPt>
            <c:idx val="20"/>
            <c:bubble3D val="0"/>
            <c:spPr>
              <a:solidFill>
                <a:srgbClr val="FFCC4E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29-741F-47C1-9996-DF6877D07366}"/>
              </c:ext>
            </c:extLst>
          </c:dPt>
          <c:dPt>
            <c:idx val="21"/>
            <c:bubble3D val="0"/>
            <c:spPr>
              <a:solidFill>
                <a:srgbClr val="FFDE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2B-741F-47C1-9996-DF6877D07366}"/>
              </c:ext>
            </c:extLst>
          </c:dPt>
          <c:dPt>
            <c:idx val="22"/>
            <c:bubble3D val="0"/>
            <c:spPr>
              <a:solidFill>
                <a:srgbClr val="F4792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2D-741F-47C1-9996-DF6877D07366}"/>
              </c:ext>
            </c:extLst>
          </c:dPt>
          <c:dPt>
            <c:idx val="23"/>
            <c:bubble3D val="0"/>
            <c:spPr>
              <a:solidFill>
                <a:srgbClr val="A75534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2F-741F-47C1-9996-DF6877D07366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741F-47C1-9996-DF6877D07366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2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3-741F-47C1-9996-DF6877D07366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3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5-741F-47C1-9996-DF6877D07366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4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7-741F-47C1-9996-DF6877D07366}"/>
                </c:ext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5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9-741F-47C1-9996-DF6877D07366}"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6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B-741F-47C1-9996-DF6877D07366}"/>
                </c:ext>
              </c:extLst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1">
                          <a:lumMod val="6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D-741F-47C1-9996-DF6877D07366}"/>
                </c:ext>
              </c:extLst>
            </c:dLbl>
            <c:dLbl>
              <c:idx val="7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2">
                          <a:lumMod val="6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F-741F-47C1-9996-DF6877D07366}"/>
                </c:ext>
              </c:extLst>
            </c:dLbl>
            <c:dLbl>
              <c:idx val="8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3">
                          <a:lumMod val="6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1-741F-47C1-9996-DF6877D07366}"/>
                </c:ext>
              </c:extLst>
            </c:dLbl>
            <c:dLbl>
              <c:idx val="9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4">
                          <a:lumMod val="6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3-741F-47C1-9996-DF6877D07366}"/>
                </c:ext>
              </c:extLst>
            </c:dLbl>
            <c:dLbl>
              <c:idx val="1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5">
                          <a:lumMod val="6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5-741F-47C1-9996-DF6877D07366}"/>
                </c:ext>
              </c:extLst>
            </c:dLbl>
            <c:dLbl>
              <c:idx val="1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6">
                          <a:lumMod val="6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7-741F-47C1-9996-DF6877D07366}"/>
                </c:ext>
              </c:extLst>
            </c:dLbl>
            <c:dLbl>
              <c:idx val="1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1">
                          <a:lumMod val="80000"/>
                          <a:lumOff val="2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9-741F-47C1-9996-DF6877D07366}"/>
                </c:ext>
              </c:extLst>
            </c:dLbl>
            <c:dLbl>
              <c:idx val="1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2">
                          <a:lumMod val="80000"/>
                          <a:lumOff val="2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B-741F-47C1-9996-DF6877D07366}"/>
                </c:ext>
              </c:extLst>
            </c:dLbl>
            <c:dLbl>
              <c:idx val="1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3">
                          <a:lumMod val="80000"/>
                          <a:lumOff val="2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D-741F-47C1-9996-DF6877D07366}"/>
                </c:ext>
              </c:extLst>
            </c:dLbl>
            <c:dLbl>
              <c:idx val="1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4">
                          <a:lumMod val="80000"/>
                          <a:lumOff val="2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F-741F-47C1-9996-DF6877D07366}"/>
                </c:ext>
              </c:extLst>
            </c:dLbl>
            <c:dLbl>
              <c:idx val="1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5">
                          <a:lumMod val="80000"/>
                          <a:lumOff val="2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21-741F-47C1-9996-DF6877D07366}"/>
                </c:ext>
              </c:extLst>
            </c:dLbl>
            <c:dLbl>
              <c:idx val="17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6">
                          <a:lumMod val="80000"/>
                          <a:lumOff val="2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23-741F-47C1-9996-DF6877D07366}"/>
                </c:ext>
              </c:extLst>
            </c:dLbl>
            <c:dLbl>
              <c:idx val="18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1">
                          <a:lumMod val="8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25-741F-47C1-9996-DF6877D07366}"/>
                </c:ext>
              </c:extLst>
            </c:dLbl>
            <c:dLbl>
              <c:idx val="19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2">
                          <a:lumMod val="8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27-741F-47C1-9996-DF6877D07366}"/>
                </c:ext>
              </c:extLst>
            </c:dLbl>
            <c:dLbl>
              <c:idx val="2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3">
                          <a:lumMod val="8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29-741F-47C1-9996-DF6877D07366}"/>
                </c:ext>
              </c:extLst>
            </c:dLbl>
            <c:dLbl>
              <c:idx val="2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4">
                          <a:lumMod val="8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2B-741F-47C1-9996-DF6877D07366}"/>
                </c:ext>
              </c:extLst>
            </c:dLbl>
            <c:dLbl>
              <c:idx val="2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5">
                          <a:lumMod val="8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2D-741F-47C1-9996-DF6877D07366}"/>
                </c:ext>
              </c:extLst>
            </c:dLbl>
            <c:dLbl>
              <c:idx val="2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6">
                          <a:lumMod val="8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2F-741F-47C1-9996-DF6877D0736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330" b="1" i="0" u="sng" strike="noStrike" kern="1200" spc="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1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Sheet1!$A$2:$A$25</c:f>
              <c:strCache>
                <c:ptCount val="24"/>
                <c:pt idx="0">
                  <c:v>1st Entry</c:v>
                </c:pt>
                <c:pt idx="1">
                  <c:v>2nd Entry</c:v>
                </c:pt>
                <c:pt idx="2">
                  <c:v>3rd Entry</c:v>
                </c:pt>
                <c:pt idx="3">
                  <c:v>4th Entry</c:v>
                </c:pt>
                <c:pt idx="4">
                  <c:v>5th Entry</c:v>
                </c:pt>
                <c:pt idx="5">
                  <c:v>6th Entry</c:v>
                </c:pt>
                <c:pt idx="6">
                  <c:v>7th Entry</c:v>
                </c:pt>
                <c:pt idx="7">
                  <c:v>8th Entry</c:v>
                </c:pt>
                <c:pt idx="8">
                  <c:v>9th Entry</c:v>
                </c:pt>
                <c:pt idx="9">
                  <c:v>10th Entry</c:v>
                </c:pt>
                <c:pt idx="10">
                  <c:v>11th Entry</c:v>
                </c:pt>
                <c:pt idx="11">
                  <c:v>12th Entry</c:v>
                </c:pt>
                <c:pt idx="12">
                  <c:v>13th Entry</c:v>
                </c:pt>
                <c:pt idx="13">
                  <c:v>14th Entry</c:v>
                </c:pt>
                <c:pt idx="14">
                  <c:v>15th Entry</c:v>
                </c:pt>
                <c:pt idx="15">
                  <c:v>16th Entry</c:v>
                </c:pt>
                <c:pt idx="16">
                  <c:v>17th Entry</c:v>
                </c:pt>
                <c:pt idx="17">
                  <c:v>18th Entry</c:v>
                </c:pt>
                <c:pt idx="18">
                  <c:v>19th Entry</c:v>
                </c:pt>
                <c:pt idx="19">
                  <c:v>20th Entry</c:v>
                </c:pt>
                <c:pt idx="20">
                  <c:v>21th Entry</c:v>
                </c:pt>
                <c:pt idx="21">
                  <c:v>22th Entry</c:v>
                </c:pt>
                <c:pt idx="22">
                  <c:v>23th Entry</c:v>
                </c:pt>
                <c:pt idx="23">
                  <c:v>24th Entry</c:v>
                </c:pt>
              </c:strCache>
            </c:strRef>
          </c:cat>
          <c:val>
            <c:numRef>
              <c:f>Sheet1!$B$2:$B$25</c:f>
              <c:numCache>
                <c:formatCode>General</c:formatCode>
                <c:ptCount val="24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  <c:pt idx="10">
                  <c:v>10</c:v>
                </c:pt>
                <c:pt idx="11">
                  <c:v>10</c:v>
                </c:pt>
                <c:pt idx="12">
                  <c:v>10</c:v>
                </c:pt>
                <c:pt idx="13">
                  <c:v>10</c:v>
                </c:pt>
                <c:pt idx="14">
                  <c:v>10</c:v>
                </c:pt>
                <c:pt idx="15">
                  <c:v>10</c:v>
                </c:pt>
                <c:pt idx="16">
                  <c:v>10</c:v>
                </c:pt>
                <c:pt idx="17">
                  <c:v>10</c:v>
                </c:pt>
                <c:pt idx="18">
                  <c:v>10</c:v>
                </c:pt>
                <c:pt idx="19">
                  <c:v>10</c:v>
                </c:pt>
                <c:pt idx="20">
                  <c:v>10</c:v>
                </c:pt>
                <c:pt idx="21">
                  <c:v>10</c:v>
                </c:pt>
                <c:pt idx="22">
                  <c:v>10</c:v>
                </c:pt>
                <c:pt idx="2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0-741F-47C1-9996-DF6877D07366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u="sng"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0"/>
    </c:view3D>
    <c:floor>
      <c:thickness val="0"/>
      <c:spPr>
        <a:solidFill>
          <a:schemeClr val="accent1">
            <a:alpha val="30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7916454801487282E-2"/>
          <c:y val="5.9660478663425089E-2"/>
          <c:w val="0.93792021248511792"/>
          <c:h val="0.5939151379666165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VALUE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76C8AE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1504-4AAD-8BCA-155C626759E1}"/>
              </c:ext>
            </c:extLst>
          </c:dPt>
          <c:dPt>
            <c:idx val="1"/>
            <c:invertIfNegative val="0"/>
            <c:bubble3D val="0"/>
            <c:spPr>
              <a:solidFill>
                <a:srgbClr val="00AE9D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1504-4AAD-8BCA-155C626759E1}"/>
              </c:ext>
            </c:extLst>
          </c:dPt>
          <c:dPt>
            <c:idx val="2"/>
            <c:invertIfNegative val="0"/>
            <c:bubble3D val="0"/>
            <c:spPr>
              <a:solidFill>
                <a:srgbClr val="008E7A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1504-4AAD-8BCA-155C626759E1}"/>
              </c:ext>
            </c:extLst>
          </c:dPt>
          <c:dPt>
            <c:idx val="3"/>
            <c:invertIfNegative val="0"/>
            <c:bubble3D val="0"/>
            <c:spPr>
              <a:solidFill>
                <a:srgbClr val="006762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1504-4AAD-8BCA-155C626759E1}"/>
              </c:ext>
            </c:extLst>
          </c:dPt>
          <c:dPt>
            <c:idx val="4"/>
            <c:invertIfNegative val="0"/>
            <c:bubble3D val="0"/>
            <c:spPr>
              <a:solidFill>
                <a:srgbClr val="FFCC4E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9-1504-4AAD-8BCA-155C626759E1}"/>
              </c:ext>
            </c:extLst>
          </c:dPt>
          <c:dPt>
            <c:idx val="5"/>
            <c:invertIfNegative val="0"/>
            <c:bubble3D val="0"/>
            <c:spPr>
              <a:solidFill>
                <a:srgbClr val="FBAB18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B-1504-4AAD-8BCA-155C626759E1}"/>
              </c:ext>
            </c:extLst>
          </c:dPt>
          <c:dPt>
            <c:idx val="6"/>
            <c:invertIfNegative val="0"/>
            <c:bubble3D val="0"/>
            <c:spPr>
              <a:solidFill>
                <a:srgbClr val="F4792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D-1504-4AAD-8BCA-155C626759E1}"/>
              </c:ext>
            </c:extLst>
          </c:dPt>
          <c:dPt>
            <c:idx val="7"/>
            <c:invertIfNegative val="0"/>
            <c:bubble3D val="0"/>
            <c:spPr>
              <a:solidFill>
                <a:srgbClr val="A75534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F-1504-4AAD-8BCA-155C626759E1}"/>
              </c:ext>
            </c:extLst>
          </c:dPt>
          <c:dPt>
            <c:idx val="8"/>
            <c:invertIfNegative val="0"/>
            <c:bubble3D val="0"/>
            <c:spPr>
              <a:solidFill>
                <a:srgbClr val="F1666A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1-1504-4AAD-8BCA-155C626759E1}"/>
              </c:ext>
            </c:extLst>
          </c:dPt>
          <c:dPt>
            <c:idx val="9"/>
            <c:invertIfNegative val="0"/>
            <c:bubble3D val="0"/>
            <c:spPr>
              <a:solidFill>
                <a:srgbClr val="ED1B2F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3-1504-4AAD-8BCA-155C626759E1}"/>
              </c:ext>
            </c:extLst>
          </c:dPt>
          <c:dPt>
            <c:idx val="10"/>
            <c:invertIfNegative val="0"/>
            <c:bubble3D val="0"/>
            <c:spPr>
              <a:solidFill>
                <a:srgbClr val="CF1D39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5-1504-4AAD-8BCA-155C626759E1}"/>
              </c:ext>
            </c:extLst>
          </c:dPt>
          <c:dPt>
            <c:idx val="11"/>
            <c:invertIfNegative val="0"/>
            <c:bubble3D val="0"/>
            <c:spPr>
              <a:solidFill>
                <a:srgbClr val="960136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7-1504-4AAD-8BCA-155C626759E1}"/>
              </c:ext>
            </c:extLst>
          </c:dPt>
          <c:dPt>
            <c:idx val="12"/>
            <c:invertIfNegative val="0"/>
            <c:bubble3D val="0"/>
            <c:spPr>
              <a:solidFill>
                <a:srgbClr val="6DCFF6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9-1504-4AAD-8BCA-155C626759E1}"/>
              </c:ext>
            </c:extLst>
          </c:dPt>
          <c:dPt>
            <c:idx val="13"/>
            <c:invertIfNegative val="0"/>
            <c:bubble3D val="0"/>
            <c:spPr>
              <a:solidFill>
                <a:srgbClr val="009BDB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B-1504-4AAD-8BCA-155C626759E1}"/>
              </c:ext>
            </c:extLst>
          </c:dPt>
          <c:dPt>
            <c:idx val="14"/>
            <c:invertIfNegative val="0"/>
            <c:bubble3D val="0"/>
            <c:spPr>
              <a:solidFill>
                <a:srgbClr val="00619E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D-1504-4AAD-8BCA-155C626759E1}"/>
              </c:ext>
            </c:extLst>
          </c:dPt>
          <c:dPt>
            <c:idx val="15"/>
            <c:invertIfNegative val="0"/>
            <c:bubble3D val="0"/>
            <c:spPr>
              <a:solidFill>
                <a:srgbClr val="1E3378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F-1504-4AAD-8BCA-155C626759E1}"/>
              </c:ext>
            </c:extLst>
          </c:dPt>
          <c:dPt>
            <c:idx val="16"/>
            <c:invertIfNegative val="0"/>
            <c:bubble3D val="0"/>
            <c:spPr>
              <a:solidFill>
                <a:srgbClr val="76C8AE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1-1504-4AAD-8BCA-155C626759E1}"/>
              </c:ext>
            </c:extLst>
          </c:dPt>
          <c:dPt>
            <c:idx val="17"/>
            <c:invertIfNegative val="0"/>
            <c:bubble3D val="0"/>
            <c:spPr>
              <a:solidFill>
                <a:srgbClr val="00AE9D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3-1504-4AAD-8BCA-155C626759E1}"/>
              </c:ext>
            </c:extLst>
          </c:dPt>
          <c:dPt>
            <c:idx val="18"/>
            <c:invertIfNegative val="0"/>
            <c:bubble3D val="0"/>
            <c:spPr>
              <a:solidFill>
                <a:srgbClr val="008E7A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5-1504-4AAD-8BCA-155C626759E1}"/>
              </c:ext>
            </c:extLst>
          </c:dPt>
          <c:dPt>
            <c:idx val="19"/>
            <c:invertIfNegative val="0"/>
            <c:bubble3D val="0"/>
            <c:spPr>
              <a:solidFill>
                <a:srgbClr val="006762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7-1504-4AAD-8BCA-155C626759E1}"/>
              </c:ext>
            </c:extLst>
          </c:dPt>
          <c:dPt>
            <c:idx val="20"/>
            <c:invertIfNegative val="0"/>
            <c:bubble3D val="0"/>
            <c:spPr>
              <a:solidFill>
                <a:srgbClr val="FFCC4E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9-1504-4AAD-8BCA-155C626759E1}"/>
              </c:ext>
            </c:extLst>
          </c:dPt>
          <c:dPt>
            <c:idx val="21"/>
            <c:invertIfNegative val="0"/>
            <c:bubble3D val="0"/>
            <c:spPr>
              <a:solidFill>
                <a:srgbClr val="FBAB18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B-1504-4AAD-8BCA-155C626759E1}"/>
              </c:ext>
            </c:extLst>
          </c:dPt>
          <c:dPt>
            <c:idx val="22"/>
            <c:invertIfNegative val="0"/>
            <c:bubble3D val="0"/>
            <c:spPr>
              <a:solidFill>
                <a:srgbClr val="F4792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D-1504-4AAD-8BCA-155C626759E1}"/>
              </c:ext>
            </c:extLst>
          </c:dPt>
          <c:dPt>
            <c:idx val="23"/>
            <c:invertIfNegative val="0"/>
            <c:bubble3D val="0"/>
            <c:spPr>
              <a:solidFill>
                <a:srgbClr val="A75534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F-1504-4AAD-8BCA-155C626759E1}"/>
              </c:ext>
            </c:extLst>
          </c:dPt>
          <c:cat>
            <c:strRef>
              <c:f>Sheet1!$A$2:$A$25</c:f>
              <c:strCache>
                <c:ptCount val="24"/>
                <c:pt idx="0">
                  <c:v>1st Entry</c:v>
                </c:pt>
                <c:pt idx="1">
                  <c:v>2nd Entry</c:v>
                </c:pt>
                <c:pt idx="2">
                  <c:v>3rd Entry</c:v>
                </c:pt>
                <c:pt idx="3">
                  <c:v>4th Entry</c:v>
                </c:pt>
                <c:pt idx="4">
                  <c:v>5th Entry</c:v>
                </c:pt>
                <c:pt idx="5">
                  <c:v>6th Entry</c:v>
                </c:pt>
                <c:pt idx="6">
                  <c:v>7th Entry</c:v>
                </c:pt>
                <c:pt idx="7">
                  <c:v>8th Entry</c:v>
                </c:pt>
                <c:pt idx="8">
                  <c:v>9th Entry</c:v>
                </c:pt>
                <c:pt idx="9">
                  <c:v>10th Entry</c:v>
                </c:pt>
                <c:pt idx="10">
                  <c:v>11th Entry</c:v>
                </c:pt>
                <c:pt idx="11">
                  <c:v>12th Entry</c:v>
                </c:pt>
                <c:pt idx="12">
                  <c:v>13th Entry</c:v>
                </c:pt>
                <c:pt idx="13">
                  <c:v>14th Entry</c:v>
                </c:pt>
                <c:pt idx="14">
                  <c:v>15th Entry</c:v>
                </c:pt>
                <c:pt idx="15">
                  <c:v>16th Entry</c:v>
                </c:pt>
                <c:pt idx="16">
                  <c:v>17th Entry</c:v>
                </c:pt>
                <c:pt idx="17">
                  <c:v>18th Entry</c:v>
                </c:pt>
                <c:pt idx="18">
                  <c:v>19th Entry</c:v>
                </c:pt>
                <c:pt idx="19">
                  <c:v>20th Entry</c:v>
                </c:pt>
                <c:pt idx="20">
                  <c:v>21th Entry</c:v>
                </c:pt>
                <c:pt idx="21">
                  <c:v>22th Entry</c:v>
                </c:pt>
                <c:pt idx="22">
                  <c:v>23th Entry</c:v>
                </c:pt>
                <c:pt idx="23">
                  <c:v>24th Entry</c:v>
                </c:pt>
              </c:strCache>
            </c:strRef>
          </c:cat>
          <c:val>
            <c:numRef>
              <c:f>Sheet1!$B$2:$B$25</c:f>
              <c:numCache>
                <c:formatCode>General</c:formatCode>
                <c:ptCount val="24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  <c:pt idx="10">
                  <c:v>10</c:v>
                </c:pt>
                <c:pt idx="11">
                  <c:v>10</c:v>
                </c:pt>
                <c:pt idx="12">
                  <c:v>10</c:v>
                </c:pt>
                <c:pt idx="13">
                  <c:v>10</c:v>
                </c:pt>
                <c:pt idx="14">
                  <c:v>10</c:v>
                </c:pt>
                <c:pt idx="15">
                  <c:v>10</c:v>
                </c:pt>
                <c:pt idx="16">
                  <c:v>10</c:v>
                </c:pt>
                <c:pt idx="17">
                  <c:v>10</c:v>
                </c:pt>
                <c:pt idx="18">
                  <c:v>10</c:v>
                </c:pt>
                <c:pt idx="19">
                  <c:v>10</c:v>
                </c:pt>
                <c:pt idx="20">
                  <c:v>10</c:v>
                </c:pt>
                <c:pt idx="21">
                  <c:v>10</c:v>
                </c:pt>
                <c:pt idx="22">
                  <c:v>10</c:v>
                </c:pt>
                <c:pt idx="2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0-1504-4AAD-8BCA-155C626759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0"/>
        <c:gapDepth val="10"/>
        <c:shape val="box"/>
        <c:axId val="1929698128"/>
        <c:axId val="1929700880"/>
        <c:axId val="0"/>
      </c:bar3DChart>
      <c:catAx>
        <c:axId val="19296981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lt1">
                  <a:lumMod val="60000"/>
                  <a:lumOff val="4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spc="150" normalizeH="0" baseline="0">
                <a:solidFill>
                  <a:schemeClr val="l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929700880"/>
        <c:crosses val="autoZero"/>
        <c:auto val="1"/>
        <c:lblAlgn val="ctr"/>
        <c:lblOffset val="100"/>
        <c:noMultiLvlLbl val="0"/>
      </c:catAx>
      <c:valAx>
        <c:axId val="1929700880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929698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5">
  <cs:axisTitle>
    <cs:lnRef idx="0"/>
    <cs:fillRef idx="0"/>
    <cs:effectRef idx="0"/>
    <cs:fontRef idx="minor">
      <a:schemeClr val="lt1"/>
    </cs:fontRef>
    <cs:defRPr sz="1197" b="1" kern="1200"/>
  </cs:axisTitle>
  <cs:categoryAxis>
    <cs:lnRef idx="0">
      <cs:styleClr val="0"/>
    </cs:lnRef>
    <cs:fillRef idx="0"/>
    <cs:effectRef idx="0"/>
    <cs:fontRef idx="minor">
      <a:schemeClr val="lt1"/>
    </cs:fontRef>
    <cs:defRPr sz="1197" kern="1200" cap="all" spc="150" normalizeH="0" baseline="0"/>
  </cs:categoryAxis>
  <cs:chartArea>
    <cs:lnRef idx="0">
      <cs:styleClr val="0"/>
    </cs:lnRef>
    <cs:fillRef idx="0">
      <cs:styleClr val="0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  <cs:defRPr sz="1330" kern="1200"/>
  </cs:chartArea>
  <cs:dataLabel>
    <cs:lnRef idx="0"/>
    <cs:fillRef idx="0">
      <cs:styleClr val="auto"/>
    </cs:fillRef>
    <cs:effectRef idx="0"/>
    <cs:fontRef idx="minor">
      <a:schemeClr val="lt1"/>
    </cs:fontRef>
    <cs:spPr>
      <a:solidFill>
        <a:schemeClr val="phClr">
          <a:alpha val="70000"/>
        </a:schemeClr>
      </a:solidFill>
    </cs:spPr>
    <cs:defRPr sz="1197" kern="120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lumMod val="20000"/>
          <a:lumOff val="8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lumMod val="20000"/>
          <a:lumOff val="80000"/>
        </a:schemeClr>
      </a:solidFill>
      <a:sp3d/>
    </cs:spPr>
  </cs:dataPoint3D>
  <cs:dataPointLine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34925" cap="rnd">
        <a:solidFill>
          <a:schemeClr val="lt1"/>
        </a:solidFill>
        <a:round/>
      </a:ln>
      <a:effectLst>
        <a:outerShdw dist="25400" dir="2700000" algn="tl" rotWithShape="0">
          <a:schemeClr val="phClr"/>
        </a:outerShdw>
      </a:effectLst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22225">
        <a:solidFill>
          <a:schemeClr val="lt1"/>
        </a:solidFill>
        <a:round/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>
      <cs:styleClr val="0"/>
    </cs:lnRef>
    <cs:fillRef idx="0"/>
    <cs:effectRef idx="0"/>
    <cs:fontRef idx="minor">
      <a:schemeClr val="lt1"/>
    </cs:fontRef>
    <cs:spPr>
      <a:ln w="9525">
        <a:solidFill>
          <a:schemeClr val="phClr">
            <a:lumMod val="60000"/>
            <a:lumOff val="40000"/>
          </a:schemeClr>
        </a:solidFill>
      </a:ln>
    </cs:spPr>
    <cs:defRPr sz="1197" kern="1200"/>
  </cs:dataTable>
  <cs:downBar>
    <cs:lnRef idx="0">
      <cs:styleClr val="0"/>
    </cs:lnRef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downBar>
  <cs:drop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dropLine>
  <cs:errorBar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round/>
      </a:ln>
      <a:effectLst>
        <a:glow rad="25400">
          <a:schemeClr val="lt1"/>
        </a:glow>
      </a:effectLst>
    </cs:spPr>
  </cs:errorBar>
  <cs:floor>
    <cs:lnRef idx="0"/>
    <cs:fillRef idx="0">
      <cs:styleClr val="0"/>
    </cs:fillRef>
    <cs:effectRef idx="0"/>
    <cs:fontRef idx="minor">
      <a:schemeClr val="dk1"/>
    </cs:fontRef>
    <cs:spPr>
      <a:solidFill>
        <a:schemeClr val="phClr">
          <a:alpha val="30000"/>
        </a:schemeClr>
      </a:solidFill>
      <a:sp3d/>
    </cs:spPr>
  </cs:floor>
  <cs:gridlineMajor>
    <cs:lnRef idx="0">
      <cs:styleClr val="0"/>
    </cs:lnRef>
    <cs:fillRef idx="0"/>
    <cs:effectRef idx="0"/>
    <cs:fontRef idx="minor">
      <a:schemeClr val="dk1"/>
    </cs:fontRef>
    <cs:spPr>
      <a:ln w="9525" cap="flat" cmpd="sng" algn="ctr">
        <a:solidFill>
          <a:schemeClr val="lt1">
            <a:lumMod val="60000"/>
            <a:lumOff val="40000"/>
          </a:schemeClr>
        </a:solidFill>
        <a:round/>
      </a:ln>
    </cs:spPr>
  </cs:gridlineMajor>
  <cs:gridlineMinor>
    <cs:lnRef idx="0">
      <cs:styleClr val="0"/>
    </cs:lnRef>
    <cs:fillRef idx="0"/>
    <cs:effectRef idx="0"/>
    <cs:fontRef idx="minor">
      <a:schemeClr val="dk1"/>
    </cs:fontRef>
    <cs:spPr>
      <a:ln>
        <a:solidFill>
          <a:schemeClr val="lt1">
            <a:lumMod val="50000"/>
            <a:lumOff val="50000"/>
          </a:schemeClr>
        </a:solidFill>
      </a:ln>
    </cs:spPr>
  </cs:gridlineMinor>
  <cs:hiLo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hiLoLine>
  <cs:leader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</a:ln>
    </cs:spPr>
  </cs:leaderLine>
  <cs:legend>
    <cs:lnRef idx="0"/>
    <cs:fillRef idx="0"/>
    <cs:effectRef idx="0"/>
    <cs:fontRef idx="minor">
      <a:schemeClr val="lt1"/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>
      <cs:styleClr val="0"/>
    </cs:lnRef>
    <cs:fillRef idx="0"/>
    <cs:effectRef idx="0"/>
    <cs:fontRef idx="minor">
      <a:schemeClr val="lt1"/>
    </cs:fontRef>
    <cs:spPr>
      <a:ln w="3175" cap="flat" cmpd="sng" algn="ctr">
        <a:solidFill>
          <a:schemeClr val="phClr">
            <a:lumMod val="60000"/>
            <a:lumOff val="40000"/>
          </a:schemeClr>
        </a:solidFill>
        <a:round/>
      </a:ln>
    </cs:spPr>
    <cs:defRPr sz="1197" kern="1200"/>
  </cs:seriesAxis>
  <cs:series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  <a:tint val="5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lt1"/>
    </cs:fontRef>
    <cs:defRPr sz="1995" b="1" kern="1200" cap="all" spc="100" normalizeH="0" baseline="0"/>
  </cs:title>
  <cs:trendline>
    <cs:lnRef idx="0"/>
    <cs:fillRef idx="0"/>
    <cs:effectRef idx="0"/>
    <cs:fontRef idx="minor">
      <a:schemeClr val="dk1"/>
    </cs:fontRef>
    <cs:spPr>
      <a:ln w="28575" cap="rnd">
        <a:solidFill>
          <a:schemeClr val="lt1">
            <a:alpha val="50000"/>
          </a:schemeClr>
        </a:solidFill>
        <a:round/>
      </a:ln>
    </cs:spPr>
  </cs:trendline>
  <cs:trendlineLabel>
    <cs:lnRef idx="0"/>
    <cs:fillRef idx="0"/>
    <cs:effectRef idx="0"/>
    <cs:fontRef idx="minor">
      <a:schemeClr val="lt1"/>
    </cs:fontRef>
    <cs:defRPr sz="1197" kern="1200"/>
  </cs:trendlineLabel>
  <cs:upBar>
    <cs:lnRef idx="0">
      <cs:styleClr val="0"/>
    </cs:lnRef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upBar>
  <cs:valueAxis>
    <cs:lnRef idx="0"/>
    <cs:fillRef idx="0"/>
    <cs:effectRef idx="0"/>
    <cs:fontRef idx="minor">
      <a:schemeClr val="lt1"/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80A6CE9-91DD-4F53-9D91-9BBBD1DD5E6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indent="0">
              <a:buNone/>
            </a:pPr>
            <a:endParaRPr lang="en-GB" sz="80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2886353-0001-4613-8D49-0BA23ED570E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indent="0">
              <a:buNone/>
            </a:pPr>
            <a:fld id="{21B3B8A4-84D4-4F76-9FAC-0678C6FD7671}" type="datetimeFigureOut">
              <a:rPr lang="en-GB" sz="800" smtClean="0"/>
              <a:pPr marL="0" indent="0">
                <a:buNone/>
              </a:pPr>
              <a:t>06/03/2025</a:t>
            </a:fld>
            <a:endParaRPr lang="en-GB" sz="80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750870-25A8-4517-B3F1-77B432B456F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indent="0">
              <a:buNone/>
            </a:pPr>
            <a:endParaRPr lang="en-GB" sz="80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4C4F89-A11F-4E25-9214-170885A031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indent="0">
              <a:buNone/>
            </a:pPr>
            <a:fld id="{31F534C1-135E-412F-A2D6-DE4E7DD304B7}" type="slidenum">
              <a:rPr lang="en-GB" sz="800" smtClean="0"/>
              <a:pPr marL="0" indent="0">
                <a:buNone/>
              </a:pPr>
              <a:t>‹#›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3611699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indent="0" algn="l">
              <a:buNone/>
              <a:defRPr sz="8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indent="0" algn="r">
              <a:buNone/>
              <a:defRPr sz="800"/>
            </a:lvl1pPr>
          </a:lstStyle>
          <a:p>
            <a:fld id="{0914969B-F099-450B-877C-52235808CCF1}" type="datetimeFigureOut">
              <a:rPr lang="nl-NL" smtClean="0"/>
              <a:pPr/>
              <a:t>6-3-2025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43693" y="758130"/>
            <a:ext cx="6170613" cy="3470970"/>
          </a:xfrm>
          <a:prstGeom prst="rect">
            <a:avLst/>
          </a:prstGeom>
          <a:noFill/>
          <a:ln w="635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43693" y="4400550"/>
            <a:ext cx="6170612" cy="40494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0" indent="0" algn="l">
              <a:buNone/>
              <a:defRPr sz="800"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0" indent="0" algn="r">
              <a:buNone/>
              <a:defRPr sz="800"/>
            </a:lvl1pPr>
          </a:lstStyle>
          <a:p>
            <a:fld id="{C23E9012-DD1A-4F10-ADFD-9EC2CF136A30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979653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93663" indent="-93663" algn="l" defTabSz="685800" rtl="0" eaLnBrk="1" latinLnBrk="0" hangingPunct="1">
      <a:lnSpc>
        <a:spcPct val="103000"/>
      </a:lnSpc>
      <a:spcBef>
        <a:spcPts val="400"/>
      </a:spcBef>
      <a:spcAft>
        <a:spcPts val="200"/>
      </a:spcAft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176213" indent="-93663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20202020204" pitchFamily="34" charset="0"/>
      <a:buChar char="◦"/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269875" indent="-93663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20202020204" pitchFamily="34" charset="0"/>
      <a:buChar char="-"/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363538" indent="-93663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20202020204" pitchFamily="34" charset="0"/>
      <a:buChar char="-"/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446088" indent="-93663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20202020204" pitchFamily="34" charset="0"/>
      <a:buChar char="-"/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61963" y="693738"/>
            <a:ext cx="6161087" cy="34655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8620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8DF57D7-2670-4E78-96DD-D9B22805124F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pPr marL="0" marR="0" lvl="0" indent="0" algn="r" defTabSz="8620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2512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42900" y="758825"/>
            <a:ext cx="6170613" cy="3470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3E9012-DD1A-4F10-ADFD-9EC2CF136A30}" type="slidenum">
              <a:rPr lang="nl-NL" smtClean="0"/>
              <a:pPr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84898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9.emf"/><Relationship Id="rId4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emf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emf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emf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Line 9">
            <a:extLst>
              <a:ext uri="{FF2B5EF4-FFF2-40B4-BE49-F238E27FC236}">
                <a16:creationId xmlns:a16="http://schemas.microsoft.com/office/drawing/2014/main" id="{2762A5FC-B3BB-49E3-9F18-451E39BC3830}"/>
              </a:ext>
            </a:extLst>
          </p:cNvPr>
          <p:cNvSpPr>
            <a:spLocks noChangeShapeType="1"/>
          </p:cNvSpPr>
          <p:nvPr/>
        </p:nvSpPr>
        <p:spPr bwMode="auto">
          <a:xfrm>
            <a:off x="226585" y="1835557"/>
            <a:ext cx="324577" cy="0"/>
          </a:xfrm>
          <a:prstGeom prst="line">
            <a:avLst/>
          </a:prstGeom>
          <a:noFill/>
          <a:ln w="57150" cmpd="sng">
            <a:solidFill>
              <a:srgbClr val="0091D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GB" sz="1200" noProof="0">
              <a:solidFill>
                <a:srgbClr val="000000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8D56C86-D2FB-43B7-8AE4-CA217CC53C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6585" y="494637"/>
            <a:ext cx="7249499" cy="1242000"/>
          </a:xfrm>
        </p:spPr>
        <p:txBody>
          <a:bodyPr tIns="36000"/>
          <a:lstStyle>
            <a:lvl1pPr>
              <a:lnSpc>
                <a:spcPts val="3000"/>
              </a:lnSpc>
              <a:defRPr sz="2400" baseline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9C030FC4-BC45-4584-8AD4-3003DF81112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26585" y="1934478"/>
            <a:ext cx="7235802" cy="473276"/>
          </a:xfrm>
        </p:spPr>
        <p:txBody>
          <a:bodyPr tIns="10800">
            <a:noAutofit/>
          </a:bodyPr>
          <a:lstStyle>
            <a:lvl1pPr marL="0" indent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Edit subtitle</a:t>
            </a:r>
          </a:p>
          <a:p>
            <a:pPr lvl="0"/>
            <a:r>
              <a:rPr lang="en-GB"/>
              <a:t>Presented by</a:t>
            </a:r>
          </a:p>
        </p:txBody>
      </p:sp>
      <p:pic>
        <p:nvPicPr>
          <p:cNvPr id="3" name="Grafik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14290" y="1826213"/>
            <a:ext cx="4608777" cy="2008676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51B2679-8EC9-A75D-FEF1-366EC0E88E52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2868047" y="217968"/>
            <a:ext cx="2452879" cy="276669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en-US"/>
              <a:t>EU SENSITIVE</a:t>
            </a:r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D6C4D9-2FE5-09DB-1ABC-60776949BC0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020A4007-B15C-4364-BF0A-8D607DB62D8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13C3D21-A073-B792-B575-1AA8D85D1DAF}"/>
              </a:ext>
            </a:extLst>
          </p:cNvPr>
          <p:cNvSpPr txBox="1"/>
          <p:nvPr userDrawn="1"/>
        </p:nvSpPr>
        <p:spPr>
          <a:xfrm>
            <a:off x="76649" y="4856437"/>
            <a:ext cx="1743741" cy="118512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marL="0" marR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3" pitchFamily="18" charset="2"/>
              <a:buNone/>
              <a:tabLst/>
            </a:pPr>
            <a:r>
              <a:rPr kumimoji="0" lang="en-GB" sz="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SpaceRISE Consortium proprietary and sensitive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119E1E8-8C39-ED8C-AC30-3A77D2E3EE01}"/>
              </a:ext>
            </a:extLst>
          </p:cNvPr>
          <p:cNvSpPr txBox="1"/>
          <p:nvPr userDrawn="1"/>
        </p:nvSpPr>
        <p:spPr>
          <a:xfrm>
            <a:off x="-14863" y="4942198"/>
            <a:ext cx="1509496" cy="187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buNone/>
            </a:pPr>
            <a:r>
              <a:rPr lang="en-GB" sz="600" kern="1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IRIS</a:t>
            </a:r>
            <a:r>
              <a:rPr lang="en-GB" sz="600" kern="1200" baseline="300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2</a:t>
            </a:r>
            <a:r>
              <a:rPr lang="en-GB" sz="600" kern="1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(DEFIS/2023/CD/0008)</a:t>
            </a:r>
          </a:p>
        </p:txBody>
      </p:sp>
    </p:spTree>
    <p:extLst>
      <p:ext uri="{BB962C8B-B14F-4D97-AF65-F5344CB8AC3E}">
        <p14:creationId xmlns:p14="http://schemas.microsoft.com/office/powerpoint/2010/main" val="2445690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37" hidden="1">
            <a:extLst>
              <a:ext uri="{FF2B5EF4-FFF2-40B4-BE49-F238E27FC236}">
                <a16:creationId xmlns:a16="http://schemas.microsoft.com/office/drawing/2014/main" id="{978F2107-068F-4327-9136-6EB3073A4403}"/>
              </a:ext>
            </a:extLst>
          </p:cNvPr>
          <p:cNvGrpSpPr/>
          <p:nvPr userDrawn="1"/>
        </p:nvGrpSpPr>
        <p:grpSpPr>
          <a:xfrm>
            <a:off x="331695" y="2592637"/>
            <a:ext cx="8865363" cy="2227791"/>
            <a:chOff x="442260" y="3600153"/>
            <a:chExt cx="11820483" cy="2970388"/>
          </a:xfrm>
        </p:grpSpPr>
        <p:cxnSp>
          <p:nvCxnSpPr>
            <p:cNvPr id="7" name="Straight Connector 38">
              <a:extLst>
                <a:ext uri="{FF2B5EF4-FFF2-40B4-BE49-F238E27FC236}">
                  <a16:creationId xmlns:a16="http://schemas.microsoft.com/office/drawing/2014/main" id="{B5909EFF-FFE7-4DCA-BB35-2930538F8575}"/>
                </a:ext>
              </a:extLst>
            </p:cNvPr>
            <p:cNvCxnSpPr/>
            <p:nvPr userDrawn="1"/>
          </p:nvCxnSpPr>
          <p:spPr>
            <a:xfrm flipV="1">
              <a:off x="9302285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39">
              <a:extLst>
                <a:ext uri="{FF2B5EF4-FFF2-40B4-BE49-F238E27FC236}">
                  <a16:creationId xmlns:a16="http://schemas.microsoft.com/office/drawing/2014/main" id="{BBF66BD5-8EBB-4321-AEA7-778A769BCD0F}"/>
                </a:ext>
              </a:extLst>
            </p:cNvPr>
            <p:cNvCxnSpPr/>
            <p:nvPr userDrawn="1"/>
          </p:nvCxnSpPr>
          <p:spPr>
            <a:xfrm flipV="1">
              <a:off x="8773056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40">
              <a:extLst>
                <a:ext uri="{FF2B5EF4-FFF2-40B4-BE49-F238E27FC236}">
                  <a16:creationId xmlns:a16="http://schemas.microsoft.com/office/drawing/2014/main" id="{B6105F55-6F73-4EAC-A6FE-341C1EDD082D}"/>
                </a:ext>
              </a:extLst>
            </p:cNvPr>
            <p:cNvCxnSpPr/>
            <p:nvPr userDrawn="1"/>
          </p:nvCxnSpPr>
          <p:spPr>
            <a:xfrm flipV="1">
              <a:off x="8235524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41">
              <a:extLst>
                <a:ext uri="{FF2B5EF4-FFF2-40B4-BE49-F238E27FC236}">
                  <a16:creationId xmlns:a16="http://schemas.microsoft.com/office/drawing/2014/main" id="{231C4A1D-0D18-4C45-8CD2-9B482D211697}"/>
                </a:ext>
              </a:extLst>
            </p:cNvPr>
            <p:cNvCxnSpPr/>
            <p:nvPr userDrawn="1"/>
          </p:nvCxnSpPr>
          <p:spPr>
            <a:xfrm flipV="1">
              <a:off x="7866030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42">
              <a:extLst>
                <a:ext uri="{FF2B5EF4-FFF2-40B4-BE49-F238E27FC236}">
                  <a16:creationId xmlns:a16="http://schemas.microsoft.com/office/drawing/2014/main" id="{887B699A-26D9-4993-847C-C919922EE7EC}"/>
                </a:ext>
              </a:extLst>
            </p:cNvPr>
            <p:cNvCxnSpPr/>
            <p:nvPr userDrawn="1"/>
          </p:nvCxnSpPr>
          <p:spPr>
            <a:xfrm flipV="1">
              <a:off x="7498863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43">
              <a:extLst>
                <a:ext uri="{FF2B5EF4-FFF2-40B4-BE49-F238E27FC236}">
                  <a16:creationId xmlns:a16="http://schemas.microsoft.com/office/drawing/2014/main" id="{2861B340-F5C1-4BA1-BA98-8D650473066B}"/>
                </a:ext>
              </a:extLst>
            </p:cNvPr>
            <p:cNvCxnSpPr/>
            <p:nvPr userDrawn="1"/>
          </p:nvCxnSpPr>
          <p:spPr>
            <a:xfrm flipV="1">
              <a:off x="7127208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44">
              <a:extLst>
                <a:ext uri="{FF2B5EF4-FFF2-40B4-BE49-F238E27FC236}">
                  <a16:creationId xmlns:a16="http://schemas.microsoft.com/office/drawing/2014/main" id="{C3568F9F-131F-4452-A304-F5E5399BCD8C}"/>
                </a:ext>
              </a:extLst>
            </p:cNvPr>
            <p:cNvCxnSpPr/>
            <p:nvPr userDrawn="1"/>
          </p:nvCxnSpPr>
          <p:spPr>
            <a:xfrm flipV="1">
              <a:off x="6758651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45">
              <a:extLst>
                <a:ext uri="{FF2B5EF4-FFF2-40B4-BE49-F238E27FC236}">
                  <a16:creationId xmlns:a16="http://schemas.microsoft.com/office/drawing/2014/main" id="{CF836D01-B716-45B7-86B0-7412F0310BC3}"/>
                </a:ext>
              </a:extLst>
            </p:cNvPr>
            <p:cNvCxnSpPr/>
            <p:nvPr userDrawn="1"/>
          </p:nvCxnSpPr>
          <p:spPr>
            <a:xfrm flipV="1">
              <a:off x="6389469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46">
              <a:extLst>
                <a:ext uri="{FF2B5EF4-FFF2-40B4-BE49-F238E27FC236}">
                  <a16:creationId xmlns:a16="http://schemas.microsoft.com/office/drawing/2014/main" id="{456D7560-3022-407D-A56A-387D1CF7CBBE}"/>
                </a:ext>
              </a:extLst>
            </p:cNvPr>
            <p:cNvCxnSpPr/>
            <p:nvPr userDrawn="1"/>
          </p:nvCxnSpPr>
          <p:spPr>
            <a:xfrm flipV="1">
              <a:off x="6009868" y="3607282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47">
              <a:extLst>
                <a:ext uri="{FF2B5EF4-FFF2-40B4-BE49-F238E27FC236}">
                  <a16:creationId xmlns:a16="http://schemas.microsoft.com/office/drawing/2014/main" id="{C7A0A529-063D-45DD-8385-C74DBDC59E7E}"/>
                </a:ext>
              </a:extLst>
            </p:cNvPr>
            <p:cNvCxnSpPr/>
            <p:nvPr userDrawn="1"/>
          </p:nvCxnSpPr>
          <p:spPr>
            <a:xfrm flipV="1">
              <a:off x="5643989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48">
              <a:extLst>
                <a:ext uri="{FF2B5EF4-FFF2-40B4-BE49-F238E27FC236}">
                  <a16:creationId xmlns:a16="http://schemas.microsoft.com/office/drawing/2014/main" id="{A931E34D-B55F-40AD-83AF-7163B7D714F7}"/>
                </a:ext>
              </a:extLst>
            </p:cNvPr>
            <p:cNvCxnSpPr/>
            <p:nvPr userDrawn="1"/>
          </p:nvCxnSpPr>
          <p:spPr>
            <a:xfrm flipV="1">
              <a:off x="5269261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49">
              <a:extLst>
                <a:ext uri="{FF2B5EF4-FFF2-40B4-BE49-F238E27FC236}">
                  <a16:creationId xmlns:a16="http://schemas.microsoft.com/office/drawing/2014/main" id="{85C0AB43-36CD-4E1C-BBD6-F6E40C7E2D07}"/>
                </a:ext>
              </a:extLst>
            </p:cNvPr>
            <p:cNvCxnSpPr/>
            <p:nvPr userDrawn="1"/>
          </p:nvCxnSpPr>
          <p:spPr>
            <a:xfrm flipV="1">
              <a:off x="4889660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50">
              <a:extLst>
                <a:ext uri="{FF2B5EF4-FFF2-40B4-BE49-F238E27FC236}">
                  <a16:creationId xmlns:a16="http://schemas.microsoft.com/office/drawing/2014/main" id="{78CD91FC-28C9-4AC7-87D2-3236ADA79432}"/>
                </a:ext>
              </a:extLst>
            </p:cNvPr>
            <p:cNvCxnSpPr/>
            <p:nvPr userDrawn="1"/>
          </p:nvCxnSpPr>
          <p:spPr>
            <a:xfrm flipV="1">
              <a:off x="4523327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51">
              <a:extLst>
                <a:ext uri="{FF2B5EF4-FFF2-40B4-BE49-F238E27FC236}">
                  <a16:creationId xmlns:a16="http://schemas.microsoft.com/office/drawing/2014/main" id="{43CC5094-48A5-4786-A10E-9CE8FDA8F34F}"/>
                </a:ext>
              </a:extLst>
            </p:cNvPr>
            <p:cNvCxnSpPr/>
            <p:nvPr userDrawn="1"/>
          </p:nvCxnSpPr>
          <p:spPr>
            <a:xfrm flipV="1">
              <a:off x="4155926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52">
              <a:extLst>
                <a:ext uri="{FF2B5EF4-FFF2-40B4-BE49-F238E27FC236}">
                  <a16:creationId xmlns:a16="http://schemas.microsoft.com/office/drawing/2014/main" id="{B1CF75A4-9F1F-48F6-AFDA-C7897F2C1B55}"/>
                </a:ext>
              </a:extLst>
            </p:cNvPr>
            <p:cNvCxnSpPr/>
            <p:nvPr userDrawn="1"/>
          </p:nvCxnSpPr>
          <p:spPr>
            <a:xfrm flipV="1">
              <a:off x="3786582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53">
              <a:extLst>
                <a:ext uri="{FF2B5EF4-FFF2-40B4-BE49-F238E27FC236}">
                  <a16:creationId xmlns:a16="http://schemas.microsoft.com/office/drawing/2014/main" id="{D8B3EC32-3BCC-4CF3-A8AB-D5695C387FB1}"/>
                </a:ext>
              </a:extLst>
            </p:cNvPr>
            <p:cNvCxnSpPr/>
            <p:nvPr userDrawn="1"/>
          </p:nvCxnSpPr>
          <p:spPr>
            <a:xfrm flipV="1">
              <a:off x="3420490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54">
              <a:extLst>
                <a:ext uri="{FF2B5EF4-FFF2-40B4-BE49-F238E27FC236}">
                  <a16:creationId xmlns:a16="http://schemas.microsoft.com/office/drawing/2014/main" id="{646D2636-826F-4188-AECD-8E9F547C330E}"/>
                </a:ext>
              </a:extLst>
            </p:cNvPr>
            <p:cNvCxnSpPr/>
            <p:nvPr userDrawn="1"/>
          </p:nvCxnSpPr>
          <p:spPr>
            <a:xfrm flipV="1">
              <a:off x="3051095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55">
              <a:extLst>
                <a:ext uri="{FF2B5EF4-FFF2-40B4-BE49-F238E27FC236}">
                  <a16:creationId xmlns:a16="http://schemas.microsoft.com/office/drawing/2014/main" id="{D5190618-4665-4F2E-8844-020AD30239F6}"/>
                </a:ext>
              </a:extLst>
            </p:cNvPr>
            <p:cNvCxnSpPr/>
            <p:nvPr userDrawn="1"/>
          </p:nvCxnSpPr>
          <p:spPr>
            <a:xfrm flipV="1">
              <a:off x="2674287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56">
              <a:extLst>
                <a:ext uri="{FF2B5EF4-FFF2-40B4-BE49-F238E27FC236}">
                  <a16:creationId xmlns:a16="http://schemas.microsoft.com/office/drawing/2014/main" id="{E501E497-7672-440E-967B-911C1D6B4B10}"/>
                </a:ext>
              </a:extLst>
            </p:cNvPr>
            <p:cNvCxnSpPr/>
            <p:nvPr userDrawn="1"/>
          </p:nvCxnSpPr>
          <p:spPr>
            <a:xfrm flipV="1">
              <a:off x="2308530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57">
              <a:extLst>
                <a:ext uri="{FF2B5EF4-FFF2-40B4-BE49-F238E27FC236}">
                  <a16:creationId xmlns:a16="http://schemas.microsoft.com/office/drawing/2014/main" id="{8A688C29-83E0-4CC9-A8C5-B6B30A57710C}"/>
                </a:ext>
              </a:extLst>
            </p:cNvPr>
            <p:cNvCxnSpPr/>
            <p:nvPr userDrawn="1"/>
          </p:nvCxnSpPr>
          <p:spPr>
            <a:xfrm flipV="1">
              <a:off x="1931070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58">
              <a:extLst>
                <a:ext uri="{FF2B5EF4-FFF2-40B4-BE49-F238E27FC236}">
                  <a16:creationId xmlns:a16="http://schemas.microsoft.com/office/drawing/2014/main" id="{8D3348AE-2C08-472A-92E4-12BF79B738D1}"/>
                </a:ext>
              </a:extLst>
            </p:cNvPr>
            <p:cNvCxnSpPr/>
            <p:nvPr userDrawn="1"/>
          </p:nvCxnSpPr>
          <p:spPr>
            <a:xfrm flipV="1">
              <a:off x="1558445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59">
              <a:extLst>
                <a:ext uri="{FF2B5EF4-FFF2-40B4-BE49-F238E27FC236}">
                  <a16:creationId xmlns:a16="http://schemas.microsoft.com/office/drawing/2014/main" id="{D93531AE-9D57-49CA-BC46-F7384685F786}"/>
                </a:ext>
              </a:extLst>
            </p:cNvPr>
            <p:cNvCxnSpPr/>
            <p:nvPr userDrawn="1"/>
          </p:nvCxnSpPr>
          <p:spPr>
            <a:xfrm flipV="1">
              <a:off x="1188389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60">
              <a:extLst>
                <a:ext uri="{FF2B5EF4-FFF2-40B4-BE49-F238E27FC236}">
                  <a16:creationId xmlns:a16="http://schemas.microsoft.com/office/drawing/2014/main" id="{6130565B-76F2-434C-8896-54E337D6B462}"/>
                </a:ext>
              </a:extLst>
            </p:cNvPr>
            <p:cNvCxnSpPr/>
            <p:nvPr userDrawn="1"/>
          </p:nvCxnSpPr>
          <p:spPr>
            <a:xfrm flipV="1">
              <a:off x="814086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61">
              <a:extLst>
                <a:ext uri="{FF2B5EF4-FFF2-40B4-BE49-F238E27FC236}">
                  <a16:creationId xmlns:a16="http://schemas.microsoft.com/office/drawing/2014/main" id="{A0D45B84-40CC-46CF-ACE4-C3A1732817B3}"/>
                </a:ext>
              </a:extLst>
            </p:cNvPr>
            <p:cNvCxnSpPr/>
            <p:nvPr userDrawn="1"/>
          </p:nvCxnSpPr>
          <p:spPr>
            <a:xfrm flipV="1">
              <a:off x="442260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olo 1">
            <a:extLst>
              <a:ext uri="{FF2B5EF4-FFF2-40B4-BE49-F238E27FC236}">
                <a16:creationId xmlns:a16="http://schemas.microsoft.com/office/drawing/2014/main" id="{07D574C9-96B2-42EF-A9BC-D62E458D5C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009754-3A1E-461E-B289-FE7FC85C2E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4251" y="661500"/>
            <a:ext cx="8799538" cy="3996000"/>
          </a:xfrm>
        </p:spPr>
        <p:txBody>
          <a:bodyPr/>
          <a:lstStyle>
            <a:lvl1pPr>
              <a:defRPr sz="1346"/>
            </a:lvl1pPr>
            <a:lvl2pPr>
              <a:defRPr sz="1346"/>
            </a:lvl2pPr>
            <a:lvl3pPr>
              <a:defRPr sz="1346"/>
            </a:lvl3pPr>
            <a:lvl4pPr>
              <a:defRPr sz="1346"/>
            </a:lvl4pPr>
            <a:lvl5pPr>
              <a:defRPr sz="1346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47A283E-2E94-448F-92E5-2474B2498001}"/>
              </a:ext>
            </a:extLst>
          </p:cNvPr>
          <p:cNvCxnSpPr/>
          <p:nvPr userDrawn="1"/>
        </p:nvCxnSpPr>
        <p:spPr>
          <a:xfrm>
            <a:off x="163250" y="661645"/>
            <a:ext cx="88022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174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3D3CCAE-5E68-40B7-96F4-1867CB3C21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graphicFrame>
        <p:nvGraphicFramePr>
          <p:cNvPr id="3" name="Chart 62">
            <a:extLst>
              <a:ext uri="{FF2B5EF4-FFF2-40B4-BE49-F238E27FC236}">
                <a16:creationId xmlns:a16="http://schemas.microsoft.com/office/drawing/2014/main" id="{F74DFCCB-83DE-47F4-9FF3-8FAEE5BF92D8}"/>
              </a:ext>
            </a:extLst>
          </p:cNvPr>
          <p:cNvGraphicFramePr/>
          <p:nvPr userDrawn="1"/>
        </p:nvGraphicFramePr>
        <p:xfrm>
          <a:off x="208706" y="991337"/>
          <a:ext cx="8718206" cy="34679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62">
            <a:extLst>
              <a:ext uri="{FF2B5EF4-FFF2-40B4-BE49-F238E27FC236}">
                <a16:creationId xmlns:a16="http://schemas.microsoft.com/office/drawing/2014/main" id="{1D3688BC-A29F-4FC4-A11A-398FE4188E1F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1776204199"/>
              </p:ext>
            </p:extLst>
          </p:nvPr>
        </p:nvGraphicFramePr>
        <p:xfrm>
          <a:off x="208137" y="1011631"/>
          <a:ext cx="8694432" cy="3538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D8F5593-453E-4297-89C3-AF572A2F008F}"/>
              </a:ext>
            </a:extLst>
          </p:cNvPr>
          <p:cNvCxnSpPr/>
          <p:nvPr userDrawn="1"/>
        </p:nvCxnSpPr>
        <p:spPr>
          <a:xfrm>
            <a:off x="163250" y="661645"/>
            <a:ext cx="88022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5555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00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00"/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300"/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6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"/>
                            </p:stCondLst>
                            <p:childTnLst>
                              <p:par>
                                <p:cTn id="4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300"/>
                                        <p:tgtEl>
                                          <p:spTgt spid="6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00"/>
                                        <p:tgtEl>
                                          <p:spTgt spid="6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"/>
                            </p:stCondLst>
                            <p:childTnLst>
                              <p:par>
                                <p:cTn id="4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300"/>
                                        <p:tgtEl>
                                          <p:spTgt spid="6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"/>
                            </p:stCondLst>
                            <p:childTnLst>
                              <p:par>
                                <p:cTn id="5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300"/>
                                        <p:tgtEl>
                                          <p:spTgt spid="6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00"/>
                            </p:stCondLst>
                            <p:childTnLst>
                              <p:par>
                                <p:cTn id="5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300"/>
                                        <p:tgtEl>
                                          <p:spTgt spid="6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200"/>
                            </p:stCondLst>
                            <p:childTnLst>
                              <p:par>
                                <p:cTn id="6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300"/>
                                        <p:tgtEl>
                                          <p:spTgt spid="6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300"/>
                                        <p:tgtEl>
                                          <p:spTgt spid="6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800"/>
                            </p:stCondLst>
                            <p:childTnLst>
                              <p:par>
                                <p:cTn id="6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300"/>
                                        <p:tgtEl>
                                          <p:spTgt spid="6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100"/>
                            </p:stCondLst>
                            <p:childTnLst>
                              <p:par>
                                <p:cTn id="7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300"/>
                                        <p:tgtEl>
                                          <p:spTgt spid="6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400"/>
                            </p:stCondLst>
                            <p:childTnLst>
                              <p:par>
                                <p:cTn id="7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300"/>
                                        <p:tgtEl>
                                          <p:spTgt spid="6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700"/>
                            </p:stCondLst>
                            <p:childTnLst>
                              <p:par>
                                <p:cTn id="8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300"/>
                                        <p:tgtEl>
                                          <p:spTgt spid="6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300"/>
                                        <p:tgtEl>
                                          <p:spTgt spid="6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300"/>
                            </p:stCondLst>
                            <p:childTnLst>
                              <p:par>
                                <p:cTn id="8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300"/>
                                        <p:tgtEl>
                                          <p:spTgt spid="6">
                                            <p:graphicEl>
                                              <a:chart seriesIdx="-4" categoryIdx="1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600"/>
                            </p:stCondLst>
                            <p:childTnLst>
                              <p:par>
                                <p:cTn id="9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300"/>
                                        <p:tgtEl>
                                          <p:spTgt spid="6">
                                            <p:graphicEl>
                                              <a:chart seriesIdx="-4" categoryIdx="2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900"/>
                            </p:stCondLst>
                            <p:childTnLst>
                              <p:par>
                                <p:cTn id="9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300"/>
                                        <p:tgtEl>
                                          <p:spTgt spid="6">
                                            <p:graphicEl>
                                              <a:chart seriesIdx="-4" categoryIdx="2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200"/>
                            </p:stCondLst>
                            <p:childTnLst>
                              <p:par>
                                <p:cTn id="10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300"/>
                                        <p:tgtEl>
                                          <p:spTgt spid="6">
                                            <p:graphicEl>
                                              <a:chart seriesIdx="-4" categoryIdx="2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300"/>
                                        <p:tgtEl>
                                          <p:spTgt spid="6">
                                            <p:graphicEl>
                                              <a:chart seriesIdx="-4" categoryIdx="2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Chart bld="category"/>
        </p:bldSub>
      </p:bldGraphic>
      <p:bldGraphic spid="6" grpId="0">
        <p:bldSub>
          <a:bldChart bld="category"/>
        </p:bldSub>
      </p:bldGraphic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A1B31BE-8F00-4FD0-B83D-49F14B7AAC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graphicFrame>
        <p:nvGraphicFramePr>
          <p:cNvPr id="3" name="Chart 62">
            <a:extLst>
              <a:ext uri="{FF2B5EF4-FFF2-40B4-BE49-F238E27FC236}">
                <a16:creationId xmlns:a16="http://schemas.microsoft.com/office/drawing/2014/main" id="{ACF06B11-18F4-4720-A183-165C1FB85F61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1737926873"/>
              </p:ext>
            </p:extLst>
          </p:nvPr>
        </p:nvGraphicFramePr>
        <p:xfrm>
          <a:off x="208706" y="914515"/>
          <a:ext cx="8718206" cy="35517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805BBD0-4E77-4901-8F9B-5C34F6E0468A}"/>
              </a:ext>
            </a:extLst>
          </p:cNvPr>
          <p:cNvCxnSpPr/>
          <p:nvPr userDrawn="1"/>
        </p:nvCxnSpPr>
        <p:spPr>
          <a:xfrm>
            <a:off x="163250" y="661645"/>
            <a:ext cx="88022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048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"/>
                                        <p:tgtEl>
                                          <p:spTgt spid="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"/>
                                        <p:tgtEl>
                                          <p:spTgt spid="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00"/>
                                        <p:tgtEl>
                                          <p:spTgt spid="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00"/>
                                        <p:tgtEl>
                                          <p:spTgt spid="3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3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300"/>
                                        <p:tgtEl>
                                          <p:spTgt spid="3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3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"/>
                            </p:stCondLst>
                            <p:childTnLst>
                              <p:par>
                                <p:cTn id="4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300"/>
                                        <p:tgtEl>
                                          <p:spTgt spid="3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00"/>
                                        <p:tgtEl>
                                          <p:spTgt spid="3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"/>
                            </p:stCondLst>
                            <p:childTnLst>
                              <p:par>
                                <p:cTn id="4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300"/>
                                        <p:tgtEl>
                                          <p:spTgt spid="3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"/>
                            </p:stCondLst>
                            <p:childTnLst>
                              <p:par>
                                <p:cTn id="5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300"/>
                                        <p:tgtEl>
                                          <p:spTgt spid="3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00"/>
                            </p:stCondLst>
                            <p:childTnLst>
                              <p:par>
                                <p:cTn id="5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300"/>
                                        <p:tgtEl>
                                          <p:spTgt spid="3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200"/>
                            </p:stCondLst>
                            <p:childTnLst>
                              <p:par>
                                <p:cTn id="6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300"/>
                                        <p:tgtEl>
                                          <p:spTgt spid="3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300"/>
                                        <p:tgtEl>
                                          <p:spTgt spid="3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800"/>
                            </p:stCondLst>
                            <p:childTnLst>
                              <p:par>
                                <p:cTn id="6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300"/>
                                        <p:tgtEl>
                                          <p:spTgt spid="3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100"/>
                            </p:stCondLst>
                            <p:childTnLst>
                              <p:par>
                                <p:cTn id="7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300"/>
                                        <p:tgtEl>
                                          <p:spTgt spid="3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400"/>
                            </p:stCondLst>
                            <p:childTnLst>
                              <p:par>
                                <p:cTn id="7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300"/>
                                        <p:tgtEl>
                                          <p:spTgt spid="3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700"/>
                            </p:stCondLst>
                            <p:childTnLst>
                              <p:par>
                                <p:cTn id="8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300"/>
                                        <p:tgtEl>
                                          <p:spTgt spid="3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300"/>
                                        <p:tgtEl>
                                          <p:spTgt spid="3">
                                            <p:graphicEl>
                                              <a:chart seriesIdx="-4" categoryIdx="1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300"/>
                            </p:stCondLst>
                            <p:childTnLst>
                              <p:par>
                                <p:cTn id="8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300"/>
                                        <p:tgtEl>
                                          <p:spTgt spid="3">
                                            <p:graphicEl>
                                              <a:chart seriesIdx="-4" categoryIdx="2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600"/>
                            </p:stCondLst>
                            <p:childTnLst>
                              <p:par>
                                <p:cTn id="9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300"/>
                                        <p:tgtEl>
                                          <p:spTgt spid="3">
                                            <p:graphicEl>
                                              <a:chart seriesIdx="-4" categoryIdx="2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900"/>
                            </p:stCondLst>
                            <p:childTnLst>
                              <p:par>
                                <p:cTn id="9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300"/>
                                        <p:tgtEl>
                                          <p:spTgt spid="3">
                                            <p:graphicEl>
                                              <a:chart seriesIdx="-4" categoryIdx="2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200"/>
                            </p:stCondLst>
                            <p:childTnLst>
                              <p:par>
                                <p:cTn id="10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300"/>
                                        <p:tgtEl>
                                          <p:spTgt spid="3">
                                            <p:graphicEl>
                                              <a:chart seriesIdx="-4" categoryIdx="2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Chart bld="category"/>
        </p:bldSub>
      </p:bldGraphic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5">
            <a:extLst>
              <a:ext uri="{FF2B5EF4-FFF2-40B4-BE49-F238E27FC236}">
                <a16:creationId xmlns:a16="http://schemas.microsoft.com/office/drawing/2014/main" id="{F49FFC1C-3741-4844-8C3F-E4F557524424}"/>
              </a:ext>
            </a:extLst>
          </p:cNvPr>
          <p:cNvGrpSpPr/>
          <p:nvPr userDrawn="1"/>
        </p:nvGrpSpPr>
        <p:grpSpPr>
          <a:xfrm>
            <a:off x="-4923" y="-2"/>
            <a:ext cx="9201982" cy="5143502"/>
            <a:chOff x="-6566" y="-2"/>
            <a:chExt cx="12269309" cy="6858002"/>
          </a:xfrm>
        </p:grpSpPr>
        <p:sp>
          <p:nvSpPr>
            <p:cNvPr id="5" name="Rectangle 36" hidden="1">
              <a:extLst>
                <a:ext uri="{FF2B5EF4-FFF2-40B4-BE49-F238E27FC236}">
                  <a16:creationId xmlns:a16="http://schemas.microsoft.com/office/drawing/2014/main" id="{0BD74276-8ED2-4824-9998-0BAA3955CD95}"/>
                </a:ext>
              </a:extLst>
            </p:cNvPr>
            <p:cNvSpPr/>
            <p:nvPr userDrawn="1"/>
          </p:nvSpPr>
          <p:spPr>
            <a:xfrm>
              <a:off x="-6566" y="-2"/>
              <a:ext cx="12198565" cy="6858002"/>
            </a:xfrm>
            <a:prstGeom prst="rect">
              <a:avLst/>
            </a:prstGeom>
            <a:solidFill>
              <a:srgbClr val="0032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974" dirty="0"/>
            </a:p>
          </p:txBody>
        </p:sp>
        <p:grpSp>
          <p:nvGrpSpPr>
            <p:cNvPr id="6" name="Group 37" hidden="1">
              <a:extLst>
                <a:ext uri="{FF2B5EF4-FFF2-40B4-BE49-F238E27FC236}">
                  <a16:creationId xmlns:a16="http://schemas.microsoft.com/office/drawing/2014/main" id="{978F2107-068F-4327-9136-6EB3073A4403}"/>
                </a:ext>
              </a:extLst>
            </p:cNvPr>
            <p:cNvGrpSpPr/>
            <p:nvPr userDrawn="1"/>
          </p:nvGrpSpPr>
          <p:grpSpPr>
            <a:xfrm>
              <a:off x="442260" y="3456849"/>
              <a:ext cx="11820483" cy="2970388"/>
              <a:chOff x="442260" y="3600153"/>
              <a:chExt cx="11820483" cy="2970388"/>
            </a:xfrm>
          </p:grpSpPr>
          <p:cxnSp>
            <p:nvCxnSpPr>
              <p:cNvPr id="7" name="Straight Connector 38">
                <a:extLst>
                  <a:ext uri="{FF2B5EF4-FFF2-40B4-BE49-F238E27FC236}">
                    <a16:creationId xmlns:a16="http://schemas.microsoft.com/office/drawing/2014/main" id="{B5909EFF-FFE7-4DCA-BB35-2930538F8575}"/>
                  </a:ext>
                </a:extLst>
              </p:cNvPr>
              <p:cNvCxnSpPr/>
              <p:nvPr userDrawn="1"/>
            </p:nvCxnSpPr>
            <p:spPr>
              <a:xfrm flipV="1">
                <a:off x="930228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39">
                <a:extLst>
                  <a:ext uri="{FF2B5EF4-FFF2-40B4-BE49-F238E27FC236}">
                    <a16:creationId xmlns:a16="http://schemas.microsoft.com/office/drawing/2014/main" id="{BBF66BD5-8EBB-4321-AEA7-778A769BCD0F}"/>
                  </a:ext>
                </a:extLst>
              </p:cNvPr>
              <p:cNvCxnSpPr/>
              <p:nvPr userDrawn="1"/>
            </p:nvCxnSpPr>
            <p:spPr>
              <a:xfrm flipV="1">
                <a:off x="877305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40">
                <a:extLst>
                  <a:ext uri="{FF2B5EF4-FFF2-40B4-BE49-F238E27FC236}">
                    <a16:creationId xmlns:a16="http://schemas.microsoft.com/office/drawing/2014/main" id="{B6105F55-6F73-4EAC-A6FE-341C1EDD082D}"/>
                  </a:ext>
                </a:extLst>
              </p:cNvPr>
              <p:cNvCxnSpPr/>
              <p:nvPr userDrawn="1"/>
            </p:nvCxnSpPr>
            <p:spPr>
              <a:xfrm flipV="1">
                <a:off x="8235524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41">
                <a:extLst>
                  <a:ext uri="{FF2B5EF4-FFF2-40B4-BE49-F238E27FC236}">
                    <a16:creationId xmlns:a16="http://schemas.microsoft.com/office/drawing/2014/main" id="{231C4A1D-0D18-4C45-8CD2-9B482D211697}"/>
                  </a:ext>
                </a:extLst>
              </p:cNvPr>
              <p:cNvCxnSpPr/>
              <p:nvPr userDrawn="1"/>
            </p:nvCxnSpPr>
            <p:spPr>
              <a:xfrm flipV="1">
                <a:off x="786603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42">
                <a:extLst>
                  <a:ext uri="{FF2B5EF4-FFF2-40B4-BE49-F238E27FC236}">
                    <a16:creationId xmlns:a16="http://schemas.microsoft.com/office/drawing/2014/main" id="{887B699A-26D9-4993-847C-C919922EE7EC}"/>
                  </a:ext>
                </a:extLst>
              </p:cNvPr>
              <p:cNvCxnSpPr/>
              <p:nvPr userDrawn="1"/>
            </p:nvCxnSpPr>
            <p:spPr>
              <a:xfrm flipV="1">
                <a:off x="7498863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43">
                <a:extLst>
                  <a:ext uri="{FF2B5EF4-FFF2-40B4-BE49-F238E27FC236}">
                    <a16:creationId xmlns:a16="http://schemas.microsoft.com/office/drawing/2014/main" id="{2861B340-F5C1-4BA1-BA98-8D650473066B}"/>
                  </a:ext>
                </a:extLst>
              </p:cNvPr>
              <p:cNvCxnSpPr/>
              <p:nvPr userDrawn="1"/>
            </p:nvCxnSpPr>
            <p:spPr>
              <a:xfrm flipV="1">
                <a:off x="7127208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44">
                <a:extLst>
                  <a:ext uri="{FF2B5EF4-FFF2-40B4-BE49-F238E27FC236}">
                    <a16:creationId xmlns:a16="http://schemas.microsoft.com/office/drawing/2014/main" id="{C3568F9F-131F-4452-A304-F5E5399BCD8C}"/>
                  </a:ext>
                </a:extLst>
              </p:cNvPr>
              <p:cNvCxnSpPr/>
              <p:nvPr userDrawn="1"/>
            </p:nvCxnSpPr>
            <p:spPr>
              <a:xfrm flipV="1">
                <a:off x="6758651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45">
                <a:extLst>
                  <a:ext uri="{FF2B5EF4-FFF2-40B4-BE49-F238E27FC236}">
                    <a16:creationId xmlns:a16="http://schemas.microsoft.com/office/drawing/2014/main" id="{CF836D01-B716-45B7-86B0-7412F0310BC3}"/>
                  </a:ext>
                </a:extLst>
              </p:cNvPr>
              <p:cNvCxnSpPr/>
              <p:nvPr userDrawn="1"/>
            </p:nvCxnSpPr>
            <p:spPr>
              <a:xfrm flipV="1">
                <a:off x="638946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46">
                <a:extLst>
                  <a:ext uri="{FF2B5EF4-FFF2-40B4-BE49-F238E27FC236}">
                    <a16:creationId xmlns:a16="http://schemas.microsoft.com/office/drawing/2014/main" id="{456D7560-3022-407D-A56A-387D1CF7CBBE}"/>
                  </a:ext>
                </a:extLst>
              </p:cNvPr>
              <p:cNvCxnSpPr/>
              <p:nvPr userDrawn="1"/>
            </p:nvCxnSpPr>
            <p:spPr>
              <a:xfrm flipV="1">
                <a:off x="6009868" y="3607282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47">
                <a:extLst>
                  <a:ext uri="{FF2B5EF4-FFF2-40B4-BE49-F238E27FC236}">
                    <a16:creationId xmlns:a16="http://schemas.microsoft.com/office/drawing/2014/main" id="{C7A0A529-063D-45DD-8385-C74DBDC59E7E}"/>
                  </a:ext>
                </a:extLst>
              </p:cNvPr>
              <p:cNvCxnSpPr/>
              <p:nvPr userDrawn="1"/>
            </p:nvCxnSpPr>
            <p:spPr>
              <a:xfrm flipV="1">
                <a:off x="564398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48">
                <a:extLst>
                  <a:ext uri="{FF2B5EF4-FFF2-40B4-BE49-F238E27FC236}">
                    <a16:creationId xmlns:a16="http://schemas.microsoft.com/office/drawing/2014/main" id="{A931E34D-B55F-40AD-83AF-7163B7D714F7}"/>
                  </a:ext>
                </a:extLst>
              </p:cNvPr>
              <p:cNvCxnSpPr/>
              <p:nvPr userDrawn="1"/>
            </p:nvCxnSpPr>
            <p:spPr>
              <a:xfrm flipV="1">
                <a:off x="5269261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49">
                <a:extLst>
                  <a:ext uri="{FF2B5EF4-FFF2-40B4-BE49-F238E27FC236}">
                    <a16:creationId xmlns:a16="http://schemas.microsoft.com/office/drawing/2014/main" id="{85C0AB43-36CD-4E1C-BBD6-F6E40C7E2D07}"/>
                  </a:ext>
                </a:extLst>
              </p:cNvPr>
              <p:cNvCxnSpPr/>
              <p:nvPr userDrawn="1"/>
            </p:nvCxnSpPr>
            <p:spPr>
              <a:xfrm flipV="1">
                <a:off x="488966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50">
                <a:extLst>
                  <a:ext uri="{FF2B5EF4-FFF2-40B4-BE49-F238E27FC236}">
                    <a16:creationId xmlns:a16="http://schemas.microsoft.com/office/drawing/2014/main" id="{78CD91FC-28C9-4AC7-87D2-3236ADA79432}"/>
                  </a:ext>
                </a:extLst>
              </p:cNvPr>
              <p:cNvCxnSpPr/>
              <p:nvPr userDrawn="1"/>
            </p:nvCxnSpPr>
            <p:spPr>
              <a:xfrm flipV="1">
                <a:off x="4523327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51">
                <a:extLst>
                  <a:ext uri="{FF2B5EF4-FFF2-40B4-BE49-F238E27FC236}">
                    <a16:creationId xmlns:a16="http://schemas.microsoft.com/office/drawing/2014/main" id="{43CC5094-48A5-4786-A10E-9CE8FDA8F34F}"/>
                  </a:ext>
                </a:extLst>
              </p:cNvPr>
              <p:cNvCxnSpPr/>
              <p:nvPr userDrawn="1"/>
            </p:nvCxnSpPr>
            <p:spPr>
              <a:xfrm flipV="1">
                <a:off x="415592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52">
                <a:extLst>
                  <a:ext uri="{FF2B5EF4-FFF2-40B4-BE49-F238E27FC236}">
                    <a16:creationId xmlns:a16="http://schemas.microsoft.com/office/drawing/2014/main" id="{B1CF75A4-9F1F-48F6-AFDA-C7897F2C1B55}"/>
                  </a:ext>
                </a:extLst>
              </p:cNvPr>
              <p:cNvCxnSpPr/>
              <p:nvPr userDrawn="1"/>
            </p:nvCxnSpPr>
            <p:spPr>
              <a:xfrm flipV="1">
                <a:off x="3786582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53">
                <a:extLst>
                  <a:ext uri="{FF2B5EF4-FFF2-40B4-BE49-F238E27FC236}">
                    <a16:creationId xmlns:a16="http://schemas.microsoft.com/office/drawing/2014/main" id="{D8B3EC32-3BCC-4CF3-A8AB-D5695C387FB1}"/>
                  </a:ext>
                </a:extLst>
              </p:cNvPr>
              <p:cNvCxnSpPr/>
              <p:nvPr userDrawn="1"/>
            </p:nvCxnSpPr>
            <p:spPr>
              <a:xfrm flipV="1">
                <a:off x="342049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54">
                <a:extLst>
                  <a:ext uri="{FF2B5EF4-FFF2-40B4-BE49-F238E27FC236}">
                    <a16:creationId xmlns:a16="http://schemas.microsoft.com/office/drawing/2014/main" id="{646D2636-826F-4188-AECD-8E9F547C330E}"/>
                  </a:ext>
                </a:extLst>
              </p:cNvPr>
              <p:cNvCxnSpPr/>
              <p:nvPr userDrawn="1"/>
            </p:nvCxnSpPr>
            <p:spPr>
              <a:xfrm flipV="1">
                <a:off x="305109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55">
                <a:extLst>
                  <a:ext uri="{FF2B5EF4-FFF2-40B4-BE49-F238E27FC236}">
                    <a16:creationId xmlns:a16="http://schemas.microsoft.com/office/drawing/2014/main" id="{D5190618-4665-4F2E-8844-020AD30239F6}"/>
                  </a:ext>
                </a:extLst>
              </p:cNvPr>
              <p:cNvCxnSpPr/>
              <p:nvPr userDrawn="1"/>
            </p:nvCxnSpPr>
            <p:spPr>
              <a:xfrm flipV="1">
                <a:off x="2674287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56">
                <a:extLst>
                  <a:ext uri="{FF2B5EF4-FFF2-40B4-BE49-F238E27FC236}">
                    <a16:creationId xmlns:a16="http://schemas.microsoft.com/office/drawing/2014/main" id="{E501E497-7672-440E-967B-911C1D6B4B10}"/>
                  </a:ext>
                </a:extLst>
              </p:cNvPr>
              <p:cNvCxnSpPr/>
              <p:nvPr userDrawn="1"/>
            </p:nvCxnSpPr>
            <p:spPr>
              <a:xfrm flipV="1">
                <a:off x="230853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57">
                <a:extLst>
                  <a:ext uri="{FF2B5EF4-FFF2-40B4-BE49-F238E27FC236}">
                    <a16:creationId xmlns:a16="http://schemas.microsoft.com/office/drawing/2014/main" id="{8A688C29-83E0-4CC9-A8C5-B6B30A57710C}"/>
                  </a:ext>
                </a:extLst>
              </p:cNvPr>
              <p:cNvCxnSpPr/>
              <p:nvPr userDrawn="1"/>
            </p:nvCxnSpPr>
            <p:spPr>
              <a:xfrm flipV="1">
                <a:off x="193107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58">
                <a:extLst>
                  <a:ext uri="{FF2B5EF4-FFF2-40B4-BE49-F238E27FC236}">
                    <a16:creationId xmlns:a16="http://schemas.microsoft.com/office/drawing/2014/main" id="{8D3348AE-2C08-472A-92E4-12BF79B738D1}"/>
                  </a:ext>
                </a:extLst>
              </p:cNvPr>
              <p:cNvCxnSpPr/>
              <p:nvPr userDrawn="1"/>
            </p:nvCxnSpPr>
            <p:spPr>
              <a:xfrm flipV="1">
                <a:off x="155844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59">
                <a:extLst>
                  <a:ext uri="{FF2B5EF4-FFF2-40B4-BE49-F238E27FC236}">
                    <a16:creationId xmlns:a16="http://schemas.microsoft.com/office/drawing/2014/main" id="{D93531AE-9D57-49CA-BC46-F7384685F786}"/>
                  </a:ext>
                </a:extLst>
              </p:cNvPr>
              <p:cNvCxnSpPr/>
              <p:nvPr userDrawn="1"/>
            </p:nvCxnSpPr>
            <p:spPr>
              <a:xfrm flipV="1">
                <a:off x="118838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60">
                <a:extLst>
                  <a:ext uri="{FF2B5EF4-FFF2-40B4-BE49-F238E27FC236}">
                    <a16:creationId xmlns:a16="http://schemas.microsoft.com/office/drawing/2014/main" id="{6130565B-76F2-434C-8896-54E337D6B462}"/>
                  </a:ext>
                </a:extLst>
              </p:cNvPr>
              <p:cNvCxnSpPr/>
              <p:nvPr userDrawn="1"/>
            </p:nvCxnSpPr>
            <p:spPr>
              <a:xfrm flipV="1">
                <a:off x="81408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61">
                <a:extLst>
                  <a:ext uri="{FF2B5EF4-FFF2-40B4-BE49-F238E27FC236}">
                    <a16:creationId xmlns:a16="http://schemas.microsoft.com/office/drawing/2014/main" id="{A0D45B84-40CC-46CF-ACE4-C3A1732817B3}"/>
                  </a:ext>
                </a:extLst>
              </p:cNvPr>
              <p:cNvCxnSpPr/>
              <p:nvPr userDrawn="1"/>
            </p:nvCxnSpPr>
            <p:spPr>
              <a:xfrm flipV="1">
                <a:off x="44226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olo 1">
            <a:extLst>
              <a:ext uri="{FF2B5EF4-FFF2-40B4-BE49-F238E27FC236}">
                <a16:creationId xmlns:a16="http://schemas.microsoft.com/office/drawing/2014/main" id="{07D574C9-96B2-42EF-A9BC-D62E458D5C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009754-3A1E-461E-B289-FE7FC85C2E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698" y="661500"/>
            <a:ext cx="8799538" cy="3996000"/>
          </a:xfrm>
        </p:spPr>
        <p:txBody>
          <a:bodyPr/>
          <a:lstStyle>
            <a:lvl1pPr>
              <a:defRPr sz="1346"/>
            </a:lvl1pPr>
            <a:lvl2pPr>
              <a:defRPr sz="1346"/>
            </a:lvl2pPr>
            <a:lvl3pPr>
              <a:defRPr sz="1346"/>
            </a:lvl3pPr>
            <a:lvl4pPr>
              <a:defRPr sz="1346"/>
            </a:lvl4pPr>
            <a:lvl5pPr>
              <a:defRPr sz="1346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7647291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5">
            <a:extLst>
              <a:ext uri="{FF2B5EF4-FFF2-40B4-BE49-F238E27FC236}">
                <a16:creationId xmlns:a16="http://schemas.microsoft.com/office/drawing/2014/main" id="{15C1165B-50AC-46F5-B945-37FE6AF1F392}"/>
              </a:ext>
            </a:extLst>
          </p:cNvPr>
          <p:cNvGrpSpPr/>
          <p:nvPr userDrawn="1"/>
        </p:nvGrpSpPr>
        <p:grpSpPr>
          <a:xfrm>
            <a:off x="-4923" y="-2"/>
            <a:ext cx="9201982" cy="5143502"/>
            <a:chOff x="-6566" y="-2"/>
            <a:chExt cx="12269309" cy="6858002"/>
          </a:xfrm>
        </p:grpSpPr>
        <p:sp>
          <p:nvSpPr>
            <p:cNvPr id="6" name="Rectangle 36" hidden="1">
              <a:extLst>
                <a:ext uri="{FF2B5EF4-FFF2-40B4-BE49-F238E27FC236}">
                  <a16:creationId xmlns:a16="http://schemas.microsoft.com/office/drawing/2014/main" id="{EA24BE63-1E38-4FA8-B27E-7568D000D456}"/>
                </a:ext>
              </a:extLst>
            </p:cNvPr>
            <p:cNvSpPr/>
            <p:nvPr userDrawn="1"/>
          </p:nvSpPr>
          <p:spPr>
            <a:xfrm>
              <a:off x="-6566" y="-2"/>
              <a:ext cx="12198565" cy="6858002"/>
            </a:xfrm>
            <a:prstGeom prst="rect">
              <a:avLst/>
            </a:prstGeom>
            <a:solidFill>
              <a:srgbClr val="0032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974" dirty="0"/>
            </a:p>
          </p:txBody>
        </p:sp>
        <p:grpSp>
          <p:nvGrpSpPr>
            <p:cNvPr id="7" name="Group 37" hidden="1">
              <a:extLst>
                <a:ext uri="{FF2B5EF4-FFF2-40B4-BE49-F238E27FC236}">
                  <a16:creationId xmlns:a16="http://schemas.microsoft.com/office/drawing/2014/main" id="{D4DAB8E7-6AD7-4E3B-87D7-9C92D704A0D5}"/>
                </a:ext>
              </a:extLst>
            </p:cNvPr>
            <p:cNvGrpSpPr/>
            <p:nvPr userDrawn="1"/>
          </p:nvGrpSpPr>
          <p:grpSpPr>
            <a:xfrm>
              <a:off x="442260" y="3456849"/>
              <a:ext cx="11820483" cy="2970388"/>
              <a:chOff x="442260" y="3600153"/>
              <a:chExt cx="11820483" cy="2970388"/>
            </a:xfrm>
          </p:grpSpPr>
          <p:cxnSp>
            <p:nvCxnSpPr>
              <p:cNvPr id="8" name="Straight Connector 38">
                <a:extLst>
                  <a:ext uri="{FF2B5EF4-FFF2-40B4-BE49-F238E27FC236}">
                    <a16:creationId xmlns:a16="http://schemas.microsoft.com/office/drawing/2014/main" id="{0F24E6D8-B4AC-477C-A584-BF9803AD059A}"/>
                  </a:ext>
                </a:extLst>
              </p:cNvPr>
              <p:cNvCxnSpPr/>
              <p:nvPr userDrawn="1"/>
            </p:nvCxnSpPr>
            <p:spPr>
              <a:xfrm flipV="1">
                <a:off x="930228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39">
                <a:extLst>
                  <a:ext uri="{FF2B5EF4-FFF2-40B4-BE49-F238E27FC236}">
                    <a16:creationId xmlns:a16="http://schemas.microsoft.com/office/drawing/2014/main" id="{2AFEE107-23D8-49B8-B87B-287A589B06A3}"/>
                  </a:ext>
                </a:extLst>
              </p:cNvPr>
              <p:cNvCxnSpPr/>
              <p:nvPr userDrawn="1"/>
            </p:nvCxnSpPr>
            <p:spPr>
              <a:xfrm flipV="1">
                <a:off x="877305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40">
                <a:extLst>
                  <a:ext uri="{FF2B5EF4-FFF2-40B4-BE49-F238E27FC236}">
                    <a16:creationId xmlns:a16="http://schemas.microsoft.com/office/drawing/2014/main" id="{FC46F22B-8D16-44B9-B078-5202FAD5506C}"/>
                  </a:ext>
                </a:extLst>
              </p:cNvPr>
              <p:cNvCxnSpPr/>
              <p:nvPr userDrawn="1"/>
            </p:nvCxnSpPr>
            <p:spPr>
              <a:xfrm flipV="1">
                <a:off x="8235524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41">
                <a:extLst>
                  <a:ext uri="{FF2B5EF4-FFF2-40B4-BE49-F238E27FC236}">
                    <a16:creationId xmlns:a16="http://schemas.microsoft.com/office/drawing/2014/main" id="{84F40097-447D-4345-A231-8E06B5113DAF}"/>
                  </a:ext>
                </a:extLst>
              </p:cNvPr>
              <p:cNvCxnSpPr/>
              <p:nvPr userDrawn="1"/>
            </p:nvCxnSpPr>
            <p:spPr>
              <a:xfrm flipV="1">
                <a:off x="786603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42">
                <a:extLst>
                  <a:ext uri="{FF2B5EF4-FFF2-40B4-BE49-F238E27FC236}">
                    <a16:creationId xmlns:a16="http://schemas.microsoft.com/office/drawing/2014/main" id="{42254BF6-C2FE-484E-B8E5-A5FB6CAE68DA}"/>
                  </a:ext>
                </a:extLst>
              </p:cNvPr>
              <p:cNvCxnSpPr/>
              <p:nvPr userDrawn="1"/>
            </p:nvCxnSpPr>
            <p:spPr>
              <a:xfrm flipV="1">
                <a:off x="7498863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43">
                <a:extLst>
                  <a:ext uri="{FF2B5EF4-FFF2-40B4-BE49-F238E27FC236}">
                    <a16:creationId xmlns:a16="http://schemas.microsoft.com/office/drawing/2014/main" id="{E5B7F90F-FC2C-4515-8D32-89F631EBA147}"/>
                  </a:ext>
                </a:extLst>
              </p:cNvPr>
              <p:cNvCxnSpPr/>
              <p:nvPr userDrawn="1"/>
            </p:nvCxnSpPr>
            <p:spPr>
              <a:xfrm flipV="1">
                <a:off x="7127208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44">
                <a:extLst>
                  <a:ext uri="{FF2B5EF4-FFF2-40B4-BE49-F238E27FC236}">
                    <a16:creationId xmlns:a16="http://schemas.microsoft.com/office/drawing/2014/main" id="{E99345B2-5577-4798-8DBC-A8040E1C170C}"/>
                  </a:ext>
                </a:extLst>
              </p:cNvPr>
              <p:cNvCxnSpPr/>
              <p:nvPr userDrawn="1"/>
            </p:nvCxnSpPr>
            <p:spPr>
              <a:xfrm flipV="1">
                <a:off x="6758651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45">
                <a:extLst>
                  <a:ext uri="{FF2B5EF4-FFF2-40B4-BE49-F238E27FC236}">
                    <a16:creationId xmlns:a16="http://schemas.microsoft.com/office/drawing/2014/main" id="{F327189C-9AB2-4BE4-BEFF-13F4E1778D06}"/>
                  </a:ext>
                </a:extLst>
              </p:cNvPr>
              <p:cNvCxnSpPr/>
              <p:nvPr userDrawn="1"/>
            </p:nvCxnSpPr>
            <p:spPr>
              <a:xfrm flipV="1">
                <a:off x="638946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46">
                <a:extLst>
                  <a:ext uri="{FF2B5EF4-FFF2-40B4-BE49-F238E27FC236}">
                    <a16:creationId xmlns:a16="http://schemas.microsoft.com/office/drawing/2014/main" id="{7F11114A-60DF-4358-A694-BB4FEEA2A6C7}"/>
                  </a:ext>
                </a:extLst>
              </p:cNvPr>
              <p:cNvCxnSpPr/>
              <p:nvPr userDrawn="1"/>
            </p:nvCxnSpPr>
            <p:spPr>
              <a:xfrm flipV="1">
                <a:off x="6009868" y="3607282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47">
                <a:extLst>
                  <a:ext uri="{FF2B5EF4-FFF2-40B4-BE49-F238E27FC236}">
                    <a16:creationId xmlns:a16="http://schemas.microsoft.com/office/drawing/2014/main" id="{A23FCE7B-565B-4C89-BB57-1638682A4280}"/>
                  </a:ext>
                </a:extLst>
              </p:cNvPr>
              <p:cNvCxnSpPr/>
              <p:nvPr userDrawn="1"/>
            </p:nvCxnSpPr>
            <p:spPr>
              <a:xfrm flipV="1">
                <a:off x="564398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48">
                <a:extLst>
                  <a:ext uri="{FF2B5EF4-FFF2-40B4-BE49-F238E27FC236}">
                    <a16:creationId xmlns:a16="http://schemas.microsoft.com/office/drawing/2014/main" id="{0E2613AD-9079-429A-BC7D-F00A04FEFC83}"/>
                  </a:ext>
                </a:extLst>
              </p:cNvPr>
              <p:cNvCxnSpPr/>
              <p:nvPr userDrawn="1"/>
            </p:nvCxnSpPr>
            <p:spPr>
              <a:xfrm flipV="1">
                <a:off x="5269261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49">
                <a:extLst>
                  <a:ext uri="{FF2B5EF4-FFF2-40B4-BE49-F238E27FC236}">
                    <a16:creationId xmlns:a16="http://schemas.microsoft.com/office/drawing/2014/main" id="{D8432CDA-98D7-4A05-A0F3-EDA2D11BC74F}"/>
                  </a:ext>
                </a:extLst>
              </p:cNvPr>
              <p:cNvCxnSpPr/>
              <p:nvPr userDrawn="1"/>
            </p:nvCxnSpPr>
            <p:spPr>
              <a:xfrm flipV="1">
                <a:off x="488966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50">
                <a:extLst>
                  <a:ext uri="{FF2B5EF4-FFF2-40B4-BE49-F238E27FC236}">
                    <a16:creationId xmlns:a16="http://schemas.microsoft.com/office/drawing/2014/main" id="{9E761685-9937-4475-8FEE-7B969A517733}"/>
                  </a:ext>
                </a:extLst>
              </p:cNvPr>
              <p:cNvCxnSpPr/>
              <p:nvPr userDrawn="1"/>
            </p:nvCxnSpPr>
            <p:spPr>
              <a:xfrm flipV="1">
                <a:off x="4523327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51">
                <a:extLst>
                  <a:ext uri="{FF2B5EF4-FFF2-40B4-BE49-F238E27FC236}">
                    <a16:creationId xmlns:a16="http://schemas.microsoft.com/office/drawing/2014/main" id="{504C3711-C622-42DC-9899-B3858E082F8D}"/>
                  </a:ext>
                </a:extLst>
              </p:cNvPr>
              <p:cNvCxnSpPr/>
              <p:nvPr userDrawn="1"/>
            </p:nvCxnSpPr>
            <p:spPr>
              <a:xfrm flipV="1">
                <a:off x="415592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52">
                <a:extLst>
                  <a:ext uri="{FF2B5EF4-FFF2-40B4-BE49-F238E27FC236}">
                    <a16:creationId xmlns:a16="http://schemas.microsoft.com/office/drawing/2014/main" id="{1A83ECB3-AA6D-4F83-A917-59F1F3CAF53A}"/>
                  </a:ext>
                </a:extLst>
              </p:cNvPr>
              <p:cNvCxnSpPr/>
              <p:nvPr userDrawn="1"/>
            </p:nvCxnSpPr>
            <p:spPr>
              <a:xfrm flipV="1">
                <a:off x="3786582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53">
                <a:extLst>
                  <a:ext uri="{FF2B5EF4-FFF2-40B4-BE49-F238E27FC236}">
                    <a16:creationId xmlns:a16="http://schemas.microsoft.com/office/drawing/2014/main" id="{3375B322-614F-48CD-9559-DDABC5D9313C}"/>
                  </a:ext>
                </a:extLst>
              </p:cNvPr>
              <p:cNvCxnSpPr/>
              <p:nvPr userDrawn="1"/>
            </p:nvCxnSpPr>
            <p:spPr>
              <a:xfrm flipV="1">
                <a:off x="342049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54">
                <a:extLst>
                  <a:ext uri="{FF2B5EF4-FFF2-40B4-BE49-F238E27FC236}">
                    <a16:creationId xmlns:a16="http://schemas.microsoft.com/office/drawing/2014/main" id="{B19264DC-7279-4EAE-9B3E-6C1ADC0DB8DF}"/>
                  </a:ext>
                </a:extLst>
              </p:cNvPr>
              <p:cNvCxnSpPr/>
              <p:nvPr userDrawn="1"/>
            </p:nvCxnSpPr>
            <p:spPr>
              <a:xfrm flipV="1">
                <a:off x="305109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55">
                <a:extLst>
                  <a:ext uri="{FF2B5EF4-FFF2-40B4-BE49-F238E27FC236}">
                    <a16:creationId xmlns:a16="http://schemas.microsoft.com/office/drawing/2014/main" id="{785CCA65-BECC-4A15-B2F7-9CCF558B8165}"/>
                  </a:ext>
                </a:extLst>
              </p:cNvPr>
              <p:cNvCxnSpPr/>
              <p:nvPr userDrawn="1"/>
            </p:nvCxnSpPr>
            <p:spPr>
              <a:xfrm flipV="1">
                <a:off x="2674287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56">
                <a:extLst>
                  <a:ext uri="{FF2B5EF4-FFF2-40B4-BE49-F238E27FC236}">
                    <a16:creationId xmlns:a16="http://schemas.microsoft.com/office/drawing/2014/main" id="{7CC1776D-4ADE-4C0C-965F-79108AEEF1BC}"/>
                  </a:ext>
                </a:extLst>
              </p:cNvPr>
              <p:cNvCxnSpPr/>
              <p:nvPr userDrawn="1"/>
            </p:nvCxnSpPr>
            <p:spPr>
              <a:xfrm flipV="1">
                <a:off x="230853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57">
                <a:extLst>
                  <a:ext uri="{FF2B5EF4-FFF2-40B4-BE49-F238E27FC236}">
                    <a16:creationId xmlns:a16="http://schemas.microsoft.com/office/drawing/2014/main" id="{B55C28CF-9862-488A-8C81-3050036A705D}"/>
                  </a:ext>
                </a:extLst>
              </p:cNvPr>
              <p:cNvCxnSpPr/>
              <p:nvPr userDrawn="1"/>
            </p:nvCxnSpPr>
            <p:spPr>
              <a:xfrm flipV="1">
                <a:off x="193107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58">
                <a:extLst>
                  <a:ext uri="{FF2B5EF4-FFF2-40B4-BE49-F238E27FC236}">
                    <a16:creationId xmlns:a16="http://schemas.microsoft.com/office/drawing/2014/main" id="{21D5562D-7135-49BA-B33A-8426A8A0AD75}"/>
                  </a:ext>
                </a:extLst>
              </p:cNvPr>
              <p:cNvCxnSpPr/>
              <p:nvPr userDrawn="1"/>
            </p:nvCxnSpPr>
            <p:spPr>
              <a:xfrm flipV="1">
                <a:off x="155844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59">
                <a:extLst>
                  <a:ext uri="{FF2B5EF4-FFF2-40B4-BE49-F238E27FC236}">
                    <a16:creationId xmlns:a16="http://schemas.microsoft.com/office/drawing/2014/main" id="{F39A28E8-9029-4984-AFC2-3FD4EEC51BA7}"/>
                  </a:ext>
                </a:extLst>
              </p:cNvPr>
              <p:cNvCxnSpPr/>
              <p:nvPr userDrawn="1"/>
            </p:nvCxnSpPr>
            <p:spPr>
              <a:xfrm flipV="1">
                <a:off x="118838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60">
                <a:extLst>
                  <a:ext uri="{FF2B5EF4-FFF2-40B4-BE49-F238E27FC236}">
                    <a16:creationId xmlns:a16="http://schemas.microsoft.com/office/drawing/2014/main" id="{15D4F68C-30B2-45C2-BDD1-B6EBEE511F2B}"/>
                  </a:ext>
                </a:extLst>
              </p:cNvPr>
              <p:cNvCxnSpPr/>
              <p:nvPr userDrawn="1"/>
            </p:nvCxnSpPr>
            <p:spPr>
              <a:xfrm flipV="1">
                <a:off x="81408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61">
                <a:extLst>
                  <a:ext uri="{FF2B5EF4-FFF2-40B4-BE49-F238E27FC236}">
                    <a16:creationId xmlns:a16="http://schemas.microsoft.com/office/drawing/2014/main" id="{051ED23E-8584-4999-8EC5-84277C9290D3}"/>
                  </a:ext>
                </a:extLst>
              </p:cNvPr>
              <p:cNvCxnSpPr/>
              <p:nvPr userDrawn="1"/>
            </p:nvCxnSpPr>
            <p:spPr>
              <a:xfrm flipV="1">
                <a:off x="44226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olo 1">
            <a:extLst>
              <a:ext uri="{FF2B5EF4-FFF2-40B4-BE49-F238E27FC236}">
                <a16:creationId xmlns:a16="http://schemas.microsoft.com/office/drawing/2014/main" id="{94A4DDCC-9F42-4948-9645-E86435B98B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06FD5EE-114E-4722-B4F2-F97B4E5BFF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698" y="661500"/>
            <a:ext cx="8799538" cy="3996000"/>
          </a:xfrm>
        </p:spPr>
        <p:txBody>
          <a:bodyPr/>
          <a:lstStyle>
            <a:lvl1pPr>
              <a:defRPr sz="1346"/>
            </a:lvl1pPr>
            <a:lvl2pPr>
              <a:defRPr sz="1346"/>
            </a:lvl2pPr>
            <a:lvl3pPr>
              <a:defRPr sz="1346"/>
            </a:lvl3pPr>
            <a:lvl4pPr>
              <a:defRPr sz="1346"/>
            </a:lvl4pPr>
            <a:lvl5pPr>
              <a:defRPr sz="1346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46A4415C-3223-40AA-9C39-316146802F95}"/>
              </a:ext>
            </a:extLst>
          </p:cNvPr>
          <p:cNvCxnSpPr/>
          <p:nvPr userDrawn="1"/>
        </p:nvCxnSpPr>
        <p:spPr>
          <a:xfrm>
            <a:off x="163250" y="661645"/>
            <a:ext cx="88022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06699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35">
            <a:extLst>
              <a:ext uri="{FF2B5EF4-FFF2-40B4-BE49-F238E27FC236}">
                <a16:creationId xmlns:a16="http://schemas.microsoft.com/office/drawing/2014/main" id="{79B5329C-A2C5-4ECB-BC98-1EE910A59C5C}"/>
              </a:ext>
            </a:extLst>
          </p:cNvPr>
          <p:cNvGrpSpPr/>
          <p:nvPr userDrawn="1"/>
        </p:nvGrpSpPr>
        <p:grpSpPr>
          <a:xfrm>
            <a:off x="-4923" y="-2"/>
            <a:ext cx="9201982" cy="5143502"/>
            <a:chOff x="-6566" y="-2"/>
            <a:chExt cx="12269309" cy="6858002"/>
          </a:xfrm>
        </p:grpSpPr>
        <p:sp>
          <p:nvSpPr>
            <p:cNvPr id="8" name="Rectangle 36" hidden="1">
              <a:extLst>
                <a:ext uri="{FF2B5EF4-FFF2-40B4-BE49-F238E27FC236}">
                  <a16:creationId xmlns:a16="http://schemas.microsoft.com/office/drawing/2014/main" id="{C8958B36-AB2D-48BD-9A47-6687DB792AE7}"/>
                </a:ext>
              </a:extLst>
            </p:cNvPr>
            <p:cNvSpPr/>
            <p:nvPr userDrawn="1"/>
          </p:nvSpPr>
          <p:spPr>
            <a:xfrm>
              <a:off x="-6566" y="-2"/>
              <a:ext cx="12198565" cy="6858002"/>
            </a:xfrm>
            <a:prstGeom prst="rect">
              <a:avLst/>
            </a:prstGeom>
            <a:solidFill>
              <a:srgbClr val="0032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974" dirty="0"/>
            </a:p>
          </p:txBody>
        </p:sp>
        <p:grpSp>
          <p:nvGrpSpPr>
            <p:cNvPr id="9" name="Group 37" hidden="1">
              <a:extLst>
                <a:ext uri="{FF2B5EF4-FFF2-40B4-BE49-F238E27FC236}">
                  <a16:creationId xmlns:a16="http://schemas.microsoft.com/office/drawing/2014/main" id="{430FC37E-46B5-4BD2-9E97-2B76C0573440}"/>
                </a:ext>
              </a:extLst>
            </p:cNvPr>
            <p:cNvGrpSpPr/>
            <p:nvPr userDrawn="1"/>
          </p:nvGrpSpPr>
          <p:grpSpPr>
            <a:xfrm>
              <a:off x="442260" y="3456849"/>
              <a:ext cx="11820483" cy="2970388"/>
              <a:chOff x="442260" y="3600153"/>
              <a:chExt cx="11820483" cy="2970388"/>
            </a:xfrm>
          </p:grpSpPr>
          <p:cxnSp>
            <p:nvCxnSpPr>
              <p:cNvPr id="10" name="Straight Connector 38">
                <a:extLst>
                  <a:ext uri="{FF2B5EF4-FFF2-40B4-BE49-F238E27FC236}">
                    <a16:creationId xmlns:a16="http://schemas.microsoft.com/office/drawing/2014/main" id="{E63B12F6-68E5-4FD2-AE82-2C61E9FEC371}"/>
                  </a:ext>
                </a:extLst>
              </p:cNvPr>
              <p:cNvCxnSpPr/>
              <p:nvPr userDrawn="1"/>
            </p:nvCxnSpPr>
            <p:spPr>
              <a:xfrm flipV="1">
                <a:off x="930228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39">
                <a:extLst>
                  <a:ext uri="{FF2B5EF4-FFF2-40B4-BE49-F238E27FC236}">
                    <a16:creationId xmlns:a16="http://schemas.microsoft.com/office/drawing/2014/main" id="{3F18698A-2CC1-42F7-AFA2-0ED6A65A0467}"/>
                  </a:ext>
                </a:extLst>
              </p:cNvPr>
              <p:cNvCxnSpPr/>
              <p:nvPr userDrawn="1"/>
            </p:nvCxnSpPr>
            <p:spPr>
              <a:xfrm flipV="1">
                <a:off x="877305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40">
                <a:extLst>
                  <a:ext uri="{FF2B5EF4-FFF2-40B4-BE49-F238E27FC236}">
                    <a16:creationId xmlns:a16="http://schemas.microsoft.com/office/drawing/2014/main" id="{5A3E8D2A-FCB8-46D8-8E13-5DFD77E0857A}"/>
                  </a:ext>
                </a:extLst>
              </p:cNvPr>
              <p:cNvCxnSpPr/>
              <p:nvPr userDrawn="1"/>
            </p:nvCxnSpPr>
            <p:spPr>
              <a:xfrm flipV="1">
                <a:off x="8235524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41">
                <a:extLst>
                  <a:ext uri="{FF2B5EF4-FFF2-40B4-BE49-F238E27FC236}">
                    <a16:creationId xmlns:a16="http://schemas.microsoft.com/office/drawing/2014/main" id="{2A1A5DCC-95B9-432D-9319-E61A83F71866}"/>
                  </a:ext>
                </a:extLst>
              </p:cNvPr>
              <p:cNvCxnSpPr/>
              <p:nvPr userDrawn="1"/>
            </p:nvCxnSpPr>
            <p:spPr>
              <a:xfrm flipV="1">
                <a:off x="786603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42">
                <a:extLst>
                  <a:ext uri="{FF2B5EF4-FFF2-40B4-BE49-F238E27FC236}">
                    <a16:creationId xmlns:a16="http://schemas.microsoft.com/office/drawing/2014/main" id="{B8820250-F9E0-4311-BF0C-802AF6875CAD}"/>
                  </a:ext>
                </a:extLst>
              </p:cNvPr>
              <p:cNvCxnSpPr/>
              <p:nvPr userDrawn="1"/>
            </p:nvCxnSpPr>
            <p:spPr>
              <a:xfrm flipV="1">
                <a:off x="7498863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43">
                <a:extLst>
                  <a:ext uri="{FF2B5EF4-FFF2-40B4-BE49-F238E27FC236}">
                    <a16:creationId xmlns:a16="http://schemas.microsoft.com/office/drawing/2014/main" id="{388E2DD4-2471-4F2A-8590-D3A12C918E40}"/>
                  </a:ext>
                </a:extLst>
              </p:cNvPr>
              <p:cNvCxnSpPr/>
              <p:nvPr userDrawn="1"/>
            </p:nvCxnSpPr>
            <p:spPr>
              <a:xfrm flipV="1">
                <a:off x="7127208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44">
                <a:extLst>
                  <a:ext uri="{FF2B5EF4-FFF2-40B4-BE49-F238E27FC236}">
                    <a16:creationId xmlns:a16="http://schemas.microsoft.com/office/drawing/2014/main" id="{93FCA856-D622-4D05-8EC1-5A1167A0E484}"/>
                  </a:ext>
                </a:extLst>
              </p:cNvPr>
              <p:cNvCxnSpPr/>
              <p:nvPr userDrawn="1"/>
            </p:nvCxnSpPr>
            <p:spPr>
              <a:xfrm flipV="1">
                <a:off x="6758651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45">
                <a:extLst>
                  <a:ext uri="{FF2B5EF4-FFF2-40B4-BE49-F238E27FC236}">
                    <a16:creationId xmlns:a16="http://schemas.microsoft.com/office/drawing/2014/main" id="{920EE15C-2FE5-464B-9141-CB9BF0147888}"/>
                  </a:ext>
                </a:extLst>
              </p:cNvPr>
              <p:cNvCxnSpPr/>
              <p:nvPr userDrawn="1"/>
            </p:nvCxnSpPr>
            <p:spPr>
              <a:xfrm flipV="1">
                <a:off x="638946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46">
                <a:extLst>
                  <a:ext uri="{FF2B5EF4-FFF2-40B4-BE49-F238E27FC236}">
                    <a16:creationId xmlns:a16="http://schemas.microsoft.com/office/drawing/2014/main" id="{4B6CEFD2-1B8D-4244-B930-8D2849ED397B}"/>
                  </a:ext>
                </a:extLst>
              </p:cNvPr>
              <p:cNvCxnSpPr/>
              <p:nvPr userDrawn="1"/>
            </p:nvCxnSpPr>
            <p:spPr>
              <a:xfrm flipV="1">
                <a:off x="6009868" y="3607282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47">
                <a:extLst>
                  <a:ext uri="{FF2B5EF4-FFF2-40B4-BE49-F238E27FC236}">
                    <a16:creationId xmlns:a16="http://schemas.microsoft.com/office/drawing/2014/main" id="{8A33E851-D6BA-438B-B03A-38CCF7C6E26B}"/>
                  </a:ext>
                </a:extLst>
              </p:cNvPr>
              <p:cNvCxnSpPr/>
              <p:nvPr userDrawn="1"/>
            </p:nvCxnSpPr>
            <p:spPr>
              <a:xfrm flipV="1">
                <a:off x="564398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48">
                <a:extLst>
                  <a:ext uri="{FF2B5EF4-FFF2-40B4-BE49-F238E27FC236}">
                    <a16:creationId xmlns:a16="http://schemas.microsoft.com/office/drawing/2014/main" id="{4A28DC0D-210E-4248-9128-A55D9A06369B}"/>
                  </a:ext>
                </a:extLst>
              </p:cNvPr>
              <p:cNvCxnSpPr/>
              <p:nvPr userDrawn="1"/>
            </p:nvCxnSpPr>
            <p:spPr>
              <a:xfrm flipV="1">
                <a:off x="5269261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49">
                <a:extLst>
                  <a:ext uri="{FF2B5EF4-FFF2-40B4-BE49-F238E27FC236}">
                    <a16:creationId xmlns:a16="http://schemas.microsoft.com/office/drawing/2014/main" id="{1464FE7F-7592-47D7-8ADE-D22FEDEBFB3D}"/>
                  </a:ext>
                </a:extLst>
              </p:cNvPr>
              <p:cNvCxnSpPr/>
              <p:nvPr userDrawn="1"/>
            </p:nvCxnSpPr>
            <p:spPr>
              <a:xfrm flipV="1">
                <a:off x="488966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50">
                <a:extLst>
                  <a:ext uri="{FF2B5EF4-FFF2-40B4-BE49-F238E27FC236}">
                    <a16:creationId xmlns:a16="http://schemas.microsoft.com/office/drawing/2014/main" id="{B7EA4283-4EAA-4DD8-8791-6F9976FBC69B}"/>
                  </a:ext>
                </a:extLst>
              </p:cNvPr>
              <p:cNvCxnSpPr/>
              <p:nvPr userDrawn="1"/>
            </p:nvCxnSpPr>
            <p:spPr>
              <a:xfrm flipV="1">
                <a:off x="4523327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51">
                <a:extLst>
                  <a:ext uri="{FF2B5EF4-FFF2-40B4-BE49-F238E27FC236}">
                    <a16:creationId xmlns:a16="http://schemas.microsoft.com/office/drawing/2014/main" id="{92F79F70-7C67-441A-BE5F-68EF88D42721}"/>
                  </a:ext>
                </a:extLst>
              </p:cNvPr>
              <p:cNvCxnSpPr/>
              <p:nvPr userDrawn="1"/>
            </p:nvCxnSpPr>
            <p:spPr>
              <a:xfrm flipV="1">
                <a:off x="415592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52">
                <a:extLst>
                  <a:ext uri="{FF2B5EF4-FFF2-40B4-BE49-F238E27FC236}">
                    <a16:creationId xmlns:a16="http://schemas.microsoft.com/office/drawing/2014/main" id="{235AD71C-D9EE-4E4E-81B5-BBAF4D8497D8}"/>
                  </a:ext>
                </a:extLst>
              </p:cNvPr>
              <p:cNvCxnSpPr/>
              <p:nvPr userDrawn="1"/>
            </p:nvCxnSpPr>
            <p:spPr>
              <a:xfrm flipV="1">
                <a:off x="3786582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53">
                <a:extLst>
                  <a:ext uri="{FF2B5EF4-FFF2-40B4-BE49-F238E27FC236}">
                    <a16:creationId xmlns:a16="http://schemas.microsoft.com/office/drawing/2014/main" id="{F97E8D7C-177F-4679-88B2-B2A1A0F63008}"/>
                  </a:ext>
                </a:extLst>
              </p:cNvPr>
              <p:cNvCxnSpPr/>
              <p:nvPr userDrawn="1"/>
            </p:nvCxnSpPr>
            <p:spPr>
              <a:xfrm flipV="1">
                <a:off x="342049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54">
                <a:extLst>
                  <a:ext uri="{FF2B5EF4-FFF2-40B4-BE49-F238E27FC236}">
                    <a16:creationId xmlns:a16="http://schemas.microsoft.com/office/drawing/2014/main" id="{CCBF4EED-8DF1-4D4C-9233-2A5AED92FAF5}"/>
                  </a:ext>
                </a:extLst>
              </p:cNvPr>
              <p:cNvCxnSpPr/>
              <p:nvPr userDrawn="1"/>
            </p:nvCxnSpPr>
            <p:spPr>
              <a:xfrm flipV="1">
                <a:off x="305109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55">
                <a:extLst>
                  <a:ext uri="{FF2B5EF4-FFF2-40B4-BE49-F238E27FC236}">
                    <a16:creationId xmlns:a16="http://schemas.microsoft.com/office/drawing/2014/main" id="{FE781963-B521-4090-B33E-52BA0D08DD4D}"/>
                  </a:ext>
                </a:extLst>
              </p:cNvPr>
              <p:cNvCxnSpPr/>
              <p:nvPr userDrawn="1"/>
            </p:nvCxnSpPr>
            <p:spPr>
              <a:xfrm flipV="1">
                <a:off x="2674287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56">
                <a:extLst>
                  <a:ext uri="{FF2B5EF4-FFF2-40B4-BE49-F238E27FC236}">
                    <a16:creationId xmlns:a16="http://schemas.microsoft.com/office/drawing/2014/main" id="{97A5F321-E5FD-4460-AB50-6E7982BCF2C1}"/>
                  </a:ext>
                </a:extLst>
              </p:cNvPr>
              <p:cNvCxnSpPr/>
              <p:nvPr userDrawn="1"/>
            </p:nvCxnSpPr>
            <p:spPr>
              <a:xfrm flipV="1">
                <a:off x="230853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57">
                <a:extLst>
                  <a:ext uri="{FF2B5EF4-FFF2-40B4-BE49-F238E27FC236}">
                    <a16:creationId xmlns:a16="http://schemas.microsoft.com/office/drawing/2014/main" id="{77249232-6F79-4387-A6B7-F3681620C2C6}"/>
                  </a:ext>
                </a:extLst>
              </p:cNvPr>
              <p:cNvCxnSpPr/>
              <p:nvPr userDrawn="1"/>
            </p:nvCxnSpPr>
            <p:spPr>
              <a:xfrm flipV="1">
                <a:off x="193107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58">
                <a:extLst>
                  <a:ext uri="{FF2B5EF4-FFF2-40B4-BE49-F238E27FC236}">
                    <a16:creationId xmlns:a16="http://schemas.microsoft.com/office/drawing/2014/main" id="{0B03DDF2-C067-4050-B9E3-973ACB79D110}"/>
                  </a:ext>
                </a:extLst>
              </p:cNvPr>
              <p:cNvCxnSpPr/>
              <p:nvPr userDrawn="1"/>
            </p:nvCxnSpPr>
            <p:spPr>
              <a:xfrm flipV="1">
                <a:off x="155844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59">
                <a:extLst>
                  <a:ext uri="{FF2B5EF4-FFF2-40B4-BE49-F238E27FC236}">
                    <a16:creationId xmlns:a16="http://schemas.microsoft.com/office/drawing/2014/main" id="{2CCD4EA8-14AB-4EF3-AA4F-068028B23FD9}"/>
                  </a:ext>
                </a:extLst>
              </p:cNvPr>
              <p:cNvCxnSpPr/>
              <p:nvPr userDrawn="1"/>
            </p:nvCxnSpPr>
            <p:spPr>
              <a:xfrm flipV="1">
                <a:off x="118838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60">
                <a:extLst>
                  <a:ext uri="{FF2B5EF4-FFF2-40B4-BE49-F238E27FC236}">
                    <a16:creationId xmlns:a16="http://schemas.microsoft.com/office/drawing/2014/main" id="{C8AD15C4-17A1-4D20-A30D-913A27934A98}"/>
                  </a:ext>
                </a:extLst>
              </p:cNvPr>
              <p:cNvCxnSpPr/>
              <p:nvPr userDrawn="1"/>
            </p:nvCxnSpPr>
            <p:spPr>
              <a:xfrm flipV="1">
                <a:off x="81408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61">
                <a:extLst>
                  <a:ext uri="{FF2B5EF4-FFF2-40B4-BE49-F238E27FC236}">
                    <a16:creationId xmlns:a16="http://schemas.microsoft.com/office/drawing/2014/main" id="{53B14BAE-6D30-487C-A35C-CEEAB0526FC6}"/>
                  </a:ext>
                </a:extLst>
              </p:cNvPr>
              <p:cNvCxnSpPr/>
              <p:nvPr userDrawn="1"/>
            </p:nvCxnSpPr>
            <p:spPr>
              <a:xfrm flipV="1">
                <a:off x="44226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olo 1">
            <a:extLst>
              <a:ext uri="{FF2B5EF4-FFF2-40B4-BE49-F238E27FC236}">
                <a16:creationId xmlns:a16="http://schemas.microsoft.com/office/drawing/2014/main" id="{4CC007AC-F8AF-47C6-A900-868B5879D7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6A3B02F-74FE-439F-AB2D-C6EF6331C160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163696" y="1255500"/>
            <a:ext cx="4329761" cy="3237300"/>
          </a:xfrm>
        </p:spPr>
        <p:txBody>
          <a:bodyPr/>
          <a:lstStyle>
            <a:lvl1pPr>
              <a:defRPr sz="1346"/>
            </a:lvl1pPr>
            <a:lvl2pPr>
              <a:defRPr sz="1346"/>
            </a:lvl2pPr>
            <a:lvl3pPr>
              <a:defRPr sz="1346"/>
            </a:lvl3pPr>
            <a:lvl4pPr>
              <a:defRPr sz="1346"/>
            </a:lvl4pPr>
            <a:lvl5pPr>
              <a:defRPr sz="1346"/>
            </a:lvl5pPr>
            <a:lvl6pPr>
              <a:defRPr sz="974"/>
            </a:lvl6pPr>
            <a:lvl7pPr>
              <a:defRPr sz="974"/>
            </a:lvl7pPr>
            <a:lvl8pPr>
              <a:defRPr sz="974"/>
            </a:lvl8pPr>
            <a:lvl9pPr>
              <a:defRPr sz="974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FBA924DC-7418-41D7-8688-B912996558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39414" y="1255500"/>
            <a:ext cx="4321683" cy="3237300"/>
          </a:xfrm>
        </p:spPr>
        <p:txBody>
          <a:bodyPr/>
          <a:lstStyle>
            <a:lvl1pPr>
              <a:defRPr sz="1346"/>
            </a:lvl1pPr>
            <a:lvl2pPr>
              <a:defRPr sz="1346"/>
            </a:lvl2pPr>
            <a:lvl3pPr>
              <a:defRPr sz="1346"/>
            </a:lvl3pPr>
            <a:lvl4pPr>
              <a:defRPr sz="1346"/>
            </a:lvl4pPr>
            <a:lvl5pPr>
              <a:defRPr sz="1346"/>
            </a:lvl5pPr>
            <a:lvl6pPr>
              <a:defRPr sz="974"/>
            </a:lvl6pPr>
            <a:lvl7pPr>
              <a:defRPr sz="974"/>
            </a:lvl7pPr>
            <a:lvl8pPr>
              <a:defRPr sz="974"/>
            </a:lvl8pPr>
            <a:lvl9pPr>
              <a:defRPr sz="974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474DA607-7660-4BC3-BE10-CE82F2344A79}"/>
              </a:ext>
            </a:extLst>
          </p:cNvPr>
          <p:cNvCxnSpPr/>
          <p:nvPr userDrawn="1"/>
        </p:nvCxnSpPr>
        <p:spPr>
          <a:xfrm>
            <a:off x="163250" y="661645"/>
            <a:ext cx="88022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09724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_COLOUR_BG1">
    <p:bg>
      <p:bgPr>
        <a:solidFill>
          <a:srgbClr val="335E6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F8E21D1-D3AB-467C-827A-60A3C231CE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EECD27-029B-4C0A-8414-E1DCA07598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698" y="661500"/>
            <a:ext cx="8799538" cy="3996000"/>
          </a:xfrm>
        </p:spPr>
        <p:txBody>
          <a:bodyPr/>
          <a:lstStyle>
            <a:lvl1pPr>
              <a:defRPr sz="1346"/>
            </a:lvl1pPr>
            <a:lvl2pPr>
              <a:defRPr sz="1346"/>
            </a:lvl2pPr>
            <a:lvl3pPr>
              <a:defRPr sz="1346"/>
            </a:lvl3pPr>
            <a:lvl4pPr>
              <a:defRPr sz="1346"/>
            </a:lvl4pPr>
            <a:lvl5pPr>
              <a:defRPr sz="1346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D2C6DB2-558F-4C84-B5E0-4624E082FC47}"/>
              </a:ext>
            </a:extLst>
          </p:cNvPr>
          <p:cNvCxnSpPr/>
          <p:nvPr userDrawn="1"/>
        </p:nvCxnSpPr>
        <p:spPr>
          <a:xfrm>
            <a:off x="163250" y="661645"/>
            <a:ext cx="88022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08273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_COLOUR_BG2">
    <p:bg>
      <p:bgPr>
        <a:solidFill>
          <a:srgbClr val="8197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454D428-23AE-4B01-BE91-F59947AAFD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1558" y="109208"/>
            <a:ext cx="7560925" cy="437684"/>
          </a:xfrm>
        </p:spPr>
        <p:txBody>
          <a:bodyPr/>
          <a:lstStyle>
            <a:lvl1pPr>
              <a:defRPr sz="2244"/>
            </a:lvl1pPr>
          </a:lstStyle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536C13B-CB48-4EFE-B92B-E0DF778BBE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4251" y="661500"/>
            <a:ext cx="8799538" cy="3996000"/>
          </a:xfrm>
        </p:spPr>
        <p:txBody>
          <a:bodyPr/>
          <a:lstStyle>
            <a:lvl1pPr>
              <a:defRPr sz="1346">
                <a:solidFill>
                  <a:srgbClr val="335E6F"/>
                </a:solidFill>
              </a:defRPr>
            </a:lvl1pPr>
            <a:lvl2pPr>
              <a:defRPr sz="1346">
                <a:solidFill>
                  <a:srgbClr val="335E6F"/>
                </a:solidFill>
              </a:defRPr>
            </a:lvl2pPr>
            <a:lvl3pPr>
              <a:defRPr sz="1346">
                <a:solidFill>
                  <a:srgbClr val="335E6F"/>
                </a:solidFill>
              </a:defRPr>
            </a:lvl3pPr>
            <a:lvl4pPr>
              <a:defRPr sz="1346">
                <a:solidFill>
                  <a:srgbClr val="335E6F"/>
                </a:solidFill>
              </a:defRPr>
            </a:lvl4pPr>
            <a:lvl5pPr>
              <a:defRPr sz="1346">
                <a:solidFill>
                  <a:srgbClr val="335E6F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39F78FA-F6D0-43E1-8D5E-F43274ADA42E}"/>
              </a:ext>
            </a:extLst>
          </p:cNvPr>
          <p:cNvCxnSpPr/>
          <p:nvPr userDrawn="1"/>
        </p:nvCxnSpPr>
        <p:spPr>
          <a:xfrm>
            <a:off x="163250" y="661645"/>
            <a:ext cx="88022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34">
            <a:extLst>
              <a:ext uri="{FF2B5EF4-FFF2-40B4-BE49-F238E27FC236}">
                <a16:creationId xmlns:a16="http://schemas.microsoft.com/office/drawing/2014/main" id="{EAF7257E-F8F1-46E7-AB31-BEECBE97600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95651" y="4652101"/>
            <a:ext cx="446597" cy="180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sz="598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fld id="{FDAC5C42-9B53-4063-AF51-A40D4C64F718}" type="slidenum">
              <a:rPr lang="it-IT" sz="598" noProof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598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64374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_COLOUR_BG3">
    <p:bg>
      <p:bgPr>
        <a:solidFill>
          <a:srgbClr val="008E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6AEE28F-8201-4291-B91D-87424F6B0F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6958D4-DB1F-4336-9FAC-F1310EA70D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698" y="661500"/>
            <a:ext cx="8799538" cy="3996000"/>
          </a:xfrm>
        </p:spPr>
        <p:txBody>
          <a:bodyPr/>
          <a:lstStyle>
            <a:lvl1pPr>
              <a:defRPr sz="1346">
                <a:solidFill>
                  <a:srgbClr val="76C8AE"/>
                </a:solidFill>
              </a:defRPr>
            </a:lvl1pPr>
            <a:lvl2pPr>
              <a:defRPr sz="1346">
                <a:solidFill>
                  <a:srgbClr val="76C8AE"/>
                </a:solidFill>
              </a:defRPr>
            </a:lvl2pPr>
            <a:lvl3pPr>
              <a:defRPr sz="1346">
                <a:solidFill>
                  <a:srgbClr val="76C8AE"/>
                </a:solidFill>
              </a:defRPr>
            </a:lvl3pPr>
            <a:lvl4pPr>
              <a:defRPr sz="1346">
                <a:solidFill>
                  <a:srgbClr val="76C8AE"/>
                </a:solidFill>
              </a:defRPr>
            </a:lvl4pPr>
            <a:lvl5pPr>
              <a:defRPr sz="1346">
                <a:solidFill>
                  <a:srgbClr val="76C8AE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4F35ECC-E470-43DD-98A9-B01624008E8A}"/>
              </a:ext>
            </a:extLst>
          </p:cNvPr>
          <p:cNvCxnSpPr/>
          <p:nvPr userDrawn="1"/>
        </p:nvCxnSpPr>
        <p:spPr>
          <a:xfrm>
            <a:off x="163250" y="661645"/>
            <a:ext cx="88022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12456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_COLOUR_BG4">
    <p:bg>
      <p:bgPr>
        <a:solidFill>
          <a:srgbClr val="9601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79134E1-D455-4C26-B381-3FC697018E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4CBCA6-6806-4F98-BCC6-89DD1EF3B1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698" y="661500"/>
            <a:ext cx="8799538" cy="3996000"/>
          </a:xfrm>
        </p:spPr>
        <p:txBody>
          <a:bodyPr/>
          <a:lstStyle>
            <a:lvl1pPr>
              <a:defRPr>
                <a:solidFill>
                  <a:srgbClr val="F1666A"/>
                </a:solidFill>
              </a:defRPr>
            </a:lvl1pPr>
            <a:lvl2pPr>
              <a:defRPr>
                <a:solidFill>
                  <a:srgbClr val="F1666A"/>
                </a:solidFill>
              </a:defRPr>
            </a:lvl2pPr>
            <a:lvl3pPr>
              <a:defRPr>
                <a:solidFill>
                  <a:srgbClr val="F1666A"/>
                </a:solidFill>
              </a:defRPr>
            </a:lvl3pPr>
            <a:lvl4pPr>
              <a:defRPr>
                <a:solidFill>
                  <a:srgbClr val="F1666A"/>
                </a:solidFill>
              </a:defRPr>
            </a:lvl4pPr>
            <a:lvl5pPr>
              <a:defRPr>
                <a:solidFill>
                  <a:srgbClr val="F1666A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B574315-B7CB-4D67-938B-343DBD8D47E1}"/>
              </a:ext>
            </a:extLst>
          </p:cNvPr>
          <p:cNvCxnSpPr/>
          <p:nvPr userDrawn="1"/>
        </p:nvCxnSpPr>
        <p:spPr>
          <a:xfrm>
            <a:off x="163250" y="661645"/>
            <a:ext cx="88022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0898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688359-F3F2-51D9-060F-CEACBEEBF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5CABB5D-8A0E-8136-1746-EEBA36755F0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0A4007-B15C-4364-BF0A-8D607DB62D8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B26E68-F710-1B6B-6B3D-1DAF5553DE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3048314" y="117581"/>
            <a:ext cx="2452879" cy="118499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en-US"/>
              <a:t>EU SENSITIVE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BECABA6-AA7E-A3BD-03B5-9FA3995D72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0825" y="1013637"/>
            <a:ext cx="8640001" cy="36710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42936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_COLOUR_BG5">
    <p:bg>
      <p:bgPr>
        <a:solidFill>
          <a:srgbClr val="F479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7E46C08-64B4-42D6-AF34-8AC1C34A0C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1558" y="109208"/>
            <a:ext cx="7560925" cy="437684"/>
          </a:xfrm>
        </p:spPr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29B6CC-D6D4-4607-B2F0-95D88CF4864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63698" y="661500"/>
            <a:ext cx="8799538" cy="3996000"/>
          </a:xfrm>
        </p:spPr>
        <p:txBody>
          <a:bodyPr/>
          <a:lstStyle>
            <a:lvl1pPr>
              <a:defRPr sz="1346">
                <a:solidFill>
                  <a:srgbClr val="FFCC4E"/>
                </a:solidFill>
              </a:defRPr>
            </a:lvl1pPr>
            <a:lvl2pPr>
              <a:defRPr sz="1346">
                <a:solidFill>
                  <a:srgbClr val="FFCC4E"/>
                </a:solidFill>
              </a:defRPr>
            </a:lvl2pPr>
            <a:lvl3pPr>
              <a:defRPr sz="1346">
                <a:solidFill>
                  <a:srgbClr val="FFCC4E"/>
                </a:solidFill>
              </a:defRPr>
            </a:lvl3pPr>
            <a:lvl4pPr>
              <a:defRPr sz="1346">
                <a:solidFill>
                  <a:srgbClr val="FFCC4E"/>
                </a:solidFill>
              </a:defRPr>
            </a:lvl4pPr>
            <a:lvl5pPr>
              <a:defRPr sz="1346">
                <a:solidFill>
                  <a:srgbClr val="FFCC4E"/>
                </a:solidFill>
              </a:defRPr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 err="1"/>
              <a:t>fth</a:t>
            </a:r>
            <a:r>
              <a:rPr lang="en-GB" noProof="0" dirty="0"/>
              <a:t> level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629367B-34A8-4563-A1F3-2FC66FD3EB06}"/>
              </a:ext>
            </a:extLst>
          </p:cNvPr>
          <p:cNvCxnSpPr/>
          <p:nvPr userDrawn="1"/>
        </p:nvCxnSpPr>
        <p:spPr>
          <a:xfrm>
            <a:off x="163250" y="661645"/>
            <a:ext cx="88022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3243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_COLOUR_BG6">
    <p:bg>
      <p:bgPr>
        <a:solidFill>
          <a:srgbClr val="0061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25B35B1-EFE6-4875-B916-1BC8765B59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032693-5FF5-4EE9-BE3E-903A4B28FE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698" y="661500"/>
            <a:ext cx="8799538" cy="3996000"/>
          </a:xfrm>
        </p:spPr>
        <p:txBody>
          <a:bodyPr/>
          <a:lstStyle>
            <a:lvl1pPr>
              <a:defRPr sz="1346">
                <a:solidFill>
                  <a:srgbClr val="009BDB"/>
                </a:solidFill>
              </a:defRPr>
            </a:lvl1pPr>
            <a:lvl2pPr>
              <a:defRPr sz="1346">
                <a:solidFill>
                  <a:srgbClr val="009BDB"/>
                </a:solidFill>
              </a:defRPr>
            </a:lvl2pPr>
            <a:lvl3pPr>
              <a:defRPr sz="1346">
                <a:solidFill>
                  <a:srgbClr val="009BDB"/>
                </a:solidFill>
              </a:defRPr>
            </a:lvl3pPr>
            <a:lvl4pPr>
              <a:defRPr sz="1346">
                <a:solidFill>
                  <a:srgbClr val="009BDB"/>
                </a:solidFill>
              </a:defRPr>
            </a:lvl4pPr>
            <a:lvl5pPr>
              <a:defRPr sz="1346">
                <a:solidFill>
                  <a:srgbClr val="009BDB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E75EAA0-B23C-4CF3-8040-68232CDD55A5}"/>
              </a:ext>
            </a:extLst>
          </p:cNvPr>
          <p:cNvCxnSpPr/>
          <p:nvPr userDrawn="1"/>
        </p:nvCxnSpPr>
        <p:spPr>
          <a:xfrm>
            <a:off x="163250" y="661645"/>
            <a:ext cx="88022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47919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_CLOSING1">
    <p:bg>
      <p:bgPr>
        <a:solidFill>
          <a:srgbClr val="0032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49F9D6BA-4369-4A77-B906-1DB3998CAEE6}"/>
              </a:ext>
            </a:extLst>
          </p:cNvPr>
          <p:cNvSpPr/>
          <p:nvPr userDrawn="1"/>
        </p:nvSpPr>
        <p:spPr>
          <a:xfrm>
            <a:off x="0" y="0"/>
            <a:ext cx="9182876" cy="5143500"/>
          </a:xfrm>
          <a:prstGeom prst="rect">
            <a:avLst/>
          </a:prstGeom>
          <a:solidFill>
            <a:srgbClr val="335E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047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1D3BEF3-BA94-4314-8B5C-E1B50DD15057}"/>
              </a:ext>
            </a:extLst>
          </p:cNvPr>
          <p:cNvSpPr/>
          <p:nvPr userDrawn="1"/>
        </p:nvSpPr>
        <p:spPr>
          <a:xfrm flipH="1">
            <a:off x="3514726" y="1508479"/>
            <a:ext cx="2114550" cy="2114276"/>
          </a:xfrm>
          <a:prstGeom prst="rect">
            <a:avLst/>
          </a:prstGeom>
          <a:solidFill>
            <a:srgbClr val="003249"/>
          </a:solidFill>
          <a:ln w="9525">
            <a:solidFill>
              <a:srgbClr val="0032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51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39F16787-8A53-41D0-B7DB-805E3E72C17B}"/>
              </a:ext>
            </a:extLst>
          </p:cNvPr>
          <p:cNvSpPr txBox="1">
            <a:spLocks/>
          </p:cNvSpPr>
          <p:nvPr userDrawn="1"/>
        </p:nvSpPr>
        <p:spPr>
          <a:xfrm>
            <a:off x="3514726" y="3393156"/>
            <a:ext cx="2109585" cy="235871"/>
          </a:xfrm>
          <a:prstGeom prst="rect">
            <a:avLst/>
          </a:prstGeom>
        </p:spPr>
        <p:txBody>
          <a:bodyPr vert="horz" lIns="49478" tIns="24739" rIns="49478" bIns="24739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en-GB" sz="758" dirty="0">
              <a:solidFill>
                <a:srgbClr val="8197A6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7BEF393-6511-46BA-9E6C-1CDE034CBF6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3514726" y="1531145"/>
            <a:ext cx="2114551" cy="176926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601" b="0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247392" indent="0">
              <a:buNone/>
              <a:defRPr sz="1082" b="1"/>
            </a:lvl2pPr>
            <a:lvl3pPr marL="494785" indent="0">
              <a:buNone/>
              <a:defRPr sz="974" b="1"/>
            </a:lvl3pPr>
            <a:lvl4pPr marL="742177" indent="0">
              <a:buNone/>
              <a:defRPr sz="865" b="1"/>
            </a:lvl4pPr>
            <a:lvl5pPr marL="989570" indent="0">
              <a:buNone/>
              <a:defRPr sz="865" b="1"/>
            </a:lvl5pPr>
            <a:lvl6pPr marL="1236962" indent="0">
              <a:buNone/>
              <a:defRPr sz="865" b="1"/>
            </a:lvl6pPr>
            <a:lvl7pPr marL="1484354" indent="0">
              <a:buNone/>
              <a:defRPr sz="865" b="1"/>
            </a:lvl7pPr>
            <a:lvl8pPr marL="1731746" indent="0">
              <a:buNone/>
              <a:defRPr sz="865" b="1"/>
            </a:lvl8pPr>
            <a:lvl9pPr marL="1979139" indent="0">
              <a:buNone/>
              <a:defRPr sz="865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142739B0-932D-4E43-A871-586E86D63CDA}"/>
              </a:ext>
            </a:extLst>
          </p:cNvPr>
          <p:cNvSpPr txBox="1">
            <a:spLocks/>
          </p:cNvSpPr>
          <p:nvPr userDrawn="1"/>
        </p:nvSpPr>
        <p:spPr>
          <a:xfrm>
            <a:off x="3514726" y="1305019"/>
            <a:ext cx="2114551" cy="196141"/>
          </a:xfrm>
          <a:prstGeom prst="rect">
            <a:avLst/>
          </a:prstGeom>
        </p:spPr>
        <p:txBody>
          <a:bodyPr vert="horz" lIns="49478" tIns="24739" rIns="49478" bIns="24739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595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Produced by</a:t>
            </a:r>
            <a:endParaRPr lang="en-US" sz="595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495EE1E9-8C9C-4791-ADEC-8A6CB2EB49B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514726" y="3305081"/>
            <a:ext cx="2114551" cy="317674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sz="1122" b="0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247392" indent="0">
              <a:buNone/>
              <a:defRPr sz="1082" b="1"/>
            </a:lvl2pPr>
            <a:lvl3pPr marL="494785" indent="0">
              <a:buNone/>
              <a:defRPr sz="974" b="1"/>
            </a:lvl3pPr>
            <a:lvl4pPr marL="742177" indent="0">
              <a:buNone/>
              <a:defRPr sz="865" b="1"/>
            </a:lvl4pPr>
            <a:lvl5pPr marL="989570" indent="0">
              <a:buNone/>
              <a:defRPr sz="865" b="1"/>
            </a:lvl5pPr>
            <a:lvl6pPr marL="1236962" indent="0">
              <a:buNone/>
              <a:defRPr sz="865" b="1"/>
            </a:lvl6pPr>
            <a:lvl7pPr marL="1484354" indent="0">
              <a:buNone/>
              <a:defRPr sz="865" b="1"/>
            </a:lvl7pPr>
            <a:lvl8pPr marL="1731746" indent="0">
              <a:buNone/>
              <a:defRPr sz="865" b="1"/>
            </a:lvl8pPr>
            <a:lvl9pPr marL="1979139" indent="0">
              <a:buNone/>
              <a:defRPr sz="865" b="1"/>
            </a:lvl9pPr>
          </a:lstStyle>
          <a:p>
            <a:pPr lvl="0"/>
            <a:r>
              <a:rPr lang="en-GB" noProof="0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36815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97662A-5F81-4291-B8C9-7BFAC86D3586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252000" y="793898"/>
            <a:ext cx="8640000" cy="394010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/>
              <a:t>Click to add text</a:t>
            </a:r>
          </a:p>
          <a:p>
            <a:pPr lvl="1"/>
            <a:r>
              <a:rPr lang="en-GB"/>
              <a:t>Bullet level 2</a:t>
            </a:r>
          </a:p>
          <a:p>
            <a:pPr lvl="2"/>
            <a:r>
              <a:rPr lang="en-GB"/>
              <a:t>Bullet level 3</a:t>
            </a:r>
          </a:p>
          <a:p>
            <a:pPr lvl="3"/>
            <a:r>
              <a:rPr lang="en-GB"/>
              <a:t>Bullet level 4</a:t>
            </a:r>
          </a:p>
          <a:p>
            <a:pPr lvl="4"/>
            <a:r>
              <a:rPr lang="en-GB"/>
              <a:t>Bullet level 5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5DEA42-67F2-49B0-9C5F-779585F9EF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000" y="409500"/>
            <a:ext cx="8640000" cy="256807"/>
          </a:xfrm>
        </p:spPr>
        <p:txBody>
          <a:bodyPr/>
          <a:lstStyle/>
          <a:p>
            <a:r>
              <a:rPr lang="en-GB"/>
              <a:t>Click to add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7DD01A6-5F6D-43F0-BDAE-938C0784038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20A4007-B15C-4364-BF0A-8D607DB62D8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Espace réservé du pied de page 5">
            <a:extLst>
              <a:ext uri="{FF2B5EF4-FFF2-40B4-BE49-F238E27FC236}">
                <a16:creationId xmlns:a16="http://schemas.microsoft.com/office/drawing/2014/main" id="{C8447EA9-7DF8-CF10-2984-0CFBA54D4C54}"/>
              </a:ext>
            </a:extLst>
          </p:cNvPr>
          <p:cNvSpPr txBox="1">
            <a:spLocks/>
          </p:cNvSpPr>
          <p:nvPr userDrawn="1"/>
        </p:nvSpPr>
        <p:spPr>
          <a:xfrm>
            <a:off x="3094697" y="123975"/>
            <a:ext cx="2477842" cy="1609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GB"/>
            </a:defPPr>
            <a:lvl1pPr marL="0" indent="0" algn="ctr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Wingdings 3" panose="05040102010807070707" pitchFamily="18" charset="2"/>
              <a:buNone/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6000" indent="-180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58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3050404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3050404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82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3050404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06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68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30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>
                <a:solidFill>
                  <a:schemeClr val="tx1"/>
                </a:solidFill>
              </a:rPr>
              <a:t>EU</a:t>
            </a:r>
            <a:r>
              <a:rPr lang="fr-FR">
                <a:solidFill>
                  <a:schemeClr val="bg1"/>
                </a:solidFill>
              </a:rPr>
              <a:t> </a:t>
            </a:r>
            <a:r>
              <a:rPr lang="fr-FR">
                <a:solidFill>
                  <a:schemeClr val="tx1"/>
                </a:solidFill>
              </a:rPr>
              <a:t>SENSITIVE</a:t>
            </a:r>
          </a:p>
        </p:txBody>
      </p:sp>
    </p:spTree>
    <p:extLst>
      <p:ext uri="{BB962C8B-B14F-4D97-AF65-F5344CB8AC3E}">
        <p14:creationId xmlns:p14="http://schemas.microsoft.com/office/powerpoint/2010/main" val="1961669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AE63CA-85EA-4FDC-89AE-D9E922578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CC0CB15F-A3D2-4FB6-9BA0-192E0CA06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A4007-B15C-4364-BF0A-8D607DB62D8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Espace réservé du pied de page 5">
            <a:extLst>
              <a:ext uri="{FF2B5EF4-FFF2-40B4-BE49-F238E27FC236}">
                <a16:creationId xmlns:a16="http://schemas.microsoft.com/office/drawing/2014/main" id="{B936E8C3-AAE7-FA03-9A49-9C4586A02A76}"/>
              </a:ext>
            </a:extLst>
          </p:cNvPr>
          <p:cNvSpPr txBox="1">
            <a:spLocks/>
          </p:cNvSpPr>
          <p:nvPr userDrawn="1"/>
        </p:nvSpPr>
        <p:spPr>
          <a:xfrm>
            <a:off x="3094697" y="123975"/>
            <a:ext cx="2477842" cy="1609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GB"/>
            </a:defPPr>
            <a:lvl1pPr marL="0" indent="0" algn="ctr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Wingdings 3" panose="05040102010807070707" pitchFamily="18" charset="2"/>
              <a:buNone/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6000" indent="-180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58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3050404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3050404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82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3050404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06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68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30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600">
                <a:solidFill>
                  <a:schemeClr val="bg1"/>
                </a:solidFill>
              </a:rPr>
              <a:t>EU </a:t>
            </a:r>
            <a:r>
              <a:rPr lang="fr-FR" sz="600" err="1">
                <a:solidFill>
                  <a:schemeClr val="tx1"/>
                </a:solidFill>
              </a:rPr>
              <a:t>EU</a:t>
            </a:r>
            <a:r>
              <a:rPr lang="fr-FR" sz="600">
                <a:solidFill>
                  <a:schemeClr val="tx1"/>
                </a:solidFill>
              </a:rPr>
              <a:t> SENSITIVE</a:t>
            </a:r>
            <a:r>
              <a:rPr lang="fr-FR" sz="600">
                <a:solidFill>
                  <a:schemeClr val="bg1"/>
                </a:solidFill>
              </a:rPr>
              <a:t>SENSITIVE</a:t>
            </a:r>
          </a:p>
        </p:txBody>
      </p:sp>
    </p:spTree>
    <p:extLst>
      <p:ext uri="{BB962C8B-B14F-4D97-AF65-F5344CB8AC3E}">
        <p14:creationId xmlns:p14="http://schemas.microsoft.com/office/powerpoint/2010/main" val="2641186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 with disclaimer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3">
            <a:extLst>
              <a:ext uri="{FF2B5EF4-FFF2-40B4-BE49-F238E27FC236}">
                <a16:creationId xmlns:a16="http://schemas.microsoft.com/office/drawing/2014/main" id="{78D56C86-D2FB-43B7-8AE4-CA217CC53C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0825" y="494637"/>
            <a:ext cx="7249499" cy="1242000"/>
          </a:xfrm>
        </p:spPr>
        <p:txBody>
          <a:bodyPr tIns="36000"/>
          <a:lstStyle>
            <a:lvl1pPr>
              <a:lnSpc>
                <a:spcPts val="3000"/>
              </a:lnSpc>
              <a:defRPr sz="2400" baseline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</a:lstStyle>
          <a:p>
            <a:r>
              <a:rPr lang="en-US"/>
              <a:t>CLICK here to edit header of closing slide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75101670-53F0-B042-AD83-8F33D8DB7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117549" y="4346751"/>
            <a:ext cx="3090391" cy="897445"/>
          </a:xfrm>
          <a:prstGeom prst="rect">
            <a:avLst/>
          </a:prstGeom>
        </p:spPr>
        <p:txBody>
          <a:bodyPr lIns="72000" tIns="36000" rIns="72000" bIns="36000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GB"/>
              <a:t>© Copyright SpaceRISE Consortium (2025)  </a:t>
            </a:r>
          </a:p>
          <a:p>
            <a:r>
              <a:rPr lang="en-GB">
                <a:cs typeface="Arial" pitchFamily="34" charset="0"/>
              </a:rPr>
              <a:t>This document shall not be reproduced or disclosed to a third party without the expressed written consent of SpaceRISE.</a:t>
            </a:r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6343F10-6460-9F91-7AC8-AA0F8C2BBC12}"/>
              </a:ext>
            </a:extLst>
          </p:cNvPr>
          <p:cNvSpPr txBox="1"/>
          <p:nvPr userDrawn="1"/>
        </p:nvSpPr>
        <p:spPr>
          <a:xfrm>
            <a:off x="76649" y="4856437"/>
            <a:ext cx="1743741" cy="118512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marL="0" marR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3" pitchFamily="18" charset="2"/>
              <a:buNone/>
              <a:tabLst/>
            </a:pPr>
            <a:r>
              <a:rPr kumimoji="0" lang="en-GB" sz="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SpaceRISE Consortium proprietary and sensitive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1B161F5-7375-2E22-316B-46C47741CE81}"/>
              </a:ext>
            </a:extLst>
          </p:cNvPr>
          <p:cNvSpPr txBox="1"/>
          <p:nvPr userDrawn="1"/>
        </p:nvSpPr>
        <p:spPr>
          <a:xfrm>
            <a:off x="164805" y="4913986"/>
            <a:ext cx="1509496" cy="187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6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rPr>
              <a:t>IRIS2 (DEFIS/2023/CD/0008)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D01AC2B-9808-F53E-3CE4-050F10A00FBA}"/>
              </a:ext>
            </a:extLst>
          </p:cNvPr>
          <p:cNvSpPr txBox="1"/>
          <p:nvPr userDrawn="1"/>
        </p:nvSpPr>
        <p:spPr>
          <a:xfrm>
            <a:off x="-14863" y="4942198"/>
            <a:ext cx="1509496" cy="187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buNone/>
            </a:pPr>
            <a:r>
              <a:rPr lang="en-GB" sz="600" kern="1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IRIS2 (DEFIS/2023/CD/0008)</a:t>
            </a:r>
          </a:p>
        </p:txBody>
      </p:sp>
    </p:spTree>
    <p:extLst>
      <p:ext uri="{BB962C8B-B14F-4D97-AF65-F5344CB8AC3E}">
        <p14:creationId xmlns:p14="http://schemas.microsoft.com/office/powerpoint/2010/main" val="3958558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9">
            <a:extLst>
              <a:ext uri="{FF2B5EF4-FFF2-40B4-BE49-F238E27FC236}">
                <a16:creationId xmlns:a16="http://schemas.microsoft.com/office/drawing/2014/main" id="{655A41B8-2864-44C4-A9B2-9F40A95F93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0" name="Rectangle 4">
            <a:extLst>
              <a:ext uri="{FF2B5EF4-FFF2-40B4-BE49-F238E27FC236}">
                <a16:creationId xmlns:a16="http://schemas.microsoft.com/office/drawing/2014/main" id="{13708B2C-83C9-4876-96B1-1CC09F31A163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324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047" dirty="0"/>
          </a:p>
        </p:txBody>
      </p:sp>
      <p:sp>
        <p:nvSpPr>
          <p:cNvPr id="56323" name="Rectangle 2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84982" y="3943588"/>
            <a:ext cx="7948800" cy="30873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Verdana" pitchFamily="34" charset="0"/>
              <a:buNone/>
              <a:defRPr sz="1299"/>
            </a:lvl1pPr>
          </a:lstStyle>
          <a:p>
            <a:pPr lvl="0"/>
            <a:r>
              <a:rPr lang="en-GB" noProof="0" dirty="0" err="1"/>
              <a:t>SubTitle</a:t>
            </a:r>
            <a:endParaRPr lang="en-GB" noProof="0" dirty="0"/>
          </a:p>
        </p:txBody>
      </p:sp>
      <p:sp>
        <p:nvSpPr>
          <p:cNvPr id="56325" name="Rectangle 6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110476" y="2502759"/>
            <a:ext cx="8833145" cy="552780"/>
          </a:xfrm>
          <a:prstGeom prst="rect">
            <a:avLst/>
          </a:prstGeom>
        </p:spPr>
        <p:txBody>
          <a:bodyPr/>
          <a:lstStyle>
            <a:lvl1pPr>
              <a:defRPr sz="2992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NAME YOUR PRESENTATION</a:t>
            </a:r>
          </a:p>
        </p:txBody>
      </p:sp>
      <p:sp>
        <p:nvSpPr>
          <p:cNvPr id="56347" name="Text Box 27"/>
          <p:cNvSpPr txBox="1">
            <a:spLocks noChangeArrowheads="1"/>
          </p:cNvSpPr>
          <p:nvPr userDrawn="1"/>
        </p:nvSpPr>
        <p:spPr bwMode="auto">
          <a:xfrm>
            <a:off x="631825" y="4822032"/>
            <a:ext cx="5016500" cy="177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 sz="577" noProof="0" dirty="0"/>
          </a:p>
        </p:txBody>
      </p:sp>
      <p:sp>
        <p:nvSpPr>
          <p:cNvPr id="10" name="Text Box 58"/>
          <p:cNvSpPr txBox="1">
            <a:spLocks noChangeArrowheads="1"/>
          </p:cNvSpPr>
          <p:nvPr userDrawn="1"/>
        </p:nvSpPr>
        <p:spPr bwMode="auto">
          <a:xfrm>
            <a:off x="159673" y="4632800"/>
            <a:ext cx="5016500" cy="180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anchor="b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598" noProof="0" dirty="0">
                <a:solidFill>
                  <a:srgbClr val="8197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ESA UNCLASSIFIED - For ESA Official Use Only</a:t>
            </a:r>
          </a:p>
        </p:txBody>
      </p:sp>
      <p:cxnSp>
        <p:nvCxnSpPr>
          <p:cNvPr id="94" name="Straight Connector 152">
            <a:extLst>
              <a:ext uri="{FF2B5EF4-FFF2-40B4-BE49-F238E27FC236}">
                <a16:creationId xmlns:a16="http://schemas.microsoft.com/office/drawing/2014/main" id="{357F7D0F-2D50-4418-8EB4-564A4B2CEE5B}"/>
              </a:ext>
            </a:extLst>
          </p:cNvPr>
          <p:cNvCxnSpPr>
            <a:cxnSpLocks/>
          </p:cNvCxnSpPr>
          <p:nvPr userDrawn="1"/>
        </p:nvCxnSpPr>
        <p:spPr>
          <a:xfrm>
            <a:off x="166944" y="3080153"/>
            <a:ext cx="8777997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Picture 37">
            <a:extLst>
              <a:ext uri="{FF2B5EF4-FFF2-40B4-BE49-F238E27FC236}">
                <a16:creationId xmlns:a16="http://schemas.microsoft.com/office/drawing/2014/main" id="{6C34021B-66EB-9E45-8BD1-64D5855A580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7486" y="-162064"/>
            <a:ext cx="1566137" cy="985500"/>
          </a:xfrm>
          <a:prstGeom prst="rect">
            <a:avLst/>
          </a:prstGeom>
        </p:spPr>
      </p:pic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D90A106D-F82D-4A4A-81C2-51E2F76FBD9F}"/>
              </a:ext>
            </a:extLst>
          </p:cNvPr>
          <p:cNvCxnSpPr>
            <a:cxnSpLocks/>
          </p:cNvCxnSpPr>
          <p:nvPr userDrawn="1"/>
        </p:nvCxnSpPr>
        <p:spPr>
          <a:xfrm>
            <a:off x="165624" y="4817228"/>
            <a:ext cx="8777997" cy="0"/>
          </a:xfrm>
          <a:prstGeom prst="line">
            <a:avLst/>
          </a:prstGeom>
          <a:ln w="9525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7" name="Picture 5">
            <a:extLst>
              <a:ext uri="{FF2B5EF4-FFF2-40B4-BE49-F238E27FC236}">
                <a16:creationId xmlns:a16="http://schemas.microsoft.com/office/drawing/2014/main" id="{F2382437-E20D-44CE-9678-6FC2D2C8FA21}"/>
              </a:ext>
            </a:extLst>
          </p:cNvPr>
          <p:cNvPicPr>
            <a:picLocks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5947" y="4938300"/>
            <a:ext cx="1227690" cy="783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EBB965BA-5FAA-5543-9444-B14F3D19DD2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0" y="4841215"/>
            <a:ext cx="7796800" cy="33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443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56323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63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325" grpId="0"/>
      <p:bldP spid="10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1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5">
            <a:extLst>
              <a:ext uri="{FF2B5EF4-FFF2-40B4-BE49-F238E27FC236}">
                <a16:creationId xmlns:a16="http://schemas.microsoft.com/office/drawing/2014/main" id="{67F11124-82EC-4269-B097-AA13626176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49" y="0"/>
            <a:ext cx="9119065" cy="5143500"/>
          </a:xfrm>
          <a:prstGeom prst="rect">
            <a:avLst/>
          </a:prstGeom>
        </p:spPr>
      </p:pic>
      <p:sp>
        <p:nvSpPr>
          <p:cNvPr id="34" name="Rectangle 38">
            <a:extLst>
              <a:ext uri="{FF2B5EF4-FFF2-40B4-BE49-F238E27FC236}">
                <a16:creationId xmlns:a16="http://schemas.microsoft.com/office/drawing/2014/main" id="{9C759BF4-95BD-4497-8F73-35566BC9CAF7}"/>
              </a:ext>
            </a:extLst>
          </p:cNvPr>
          <p:cNvSpPr/>
          <p:nvPr userDrawn="1"/>
        </p:nvSpPr>
        <p:spPr>
          <a:xfrm>
            <a:off x="-1" y="0"/>
            <a:ext cx="9144196" cy="5143500"/>
          </a:xfrm>
          <a:prstGeom prst="rect">
            <a:avLst/>
          </a:prstGeom>
          <a:solidFill>
            <a:srgbClr val="00324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47" noProof="0" dirty="0">
              <a:solidFill>
                <a:schemeClr val="lt1">
                  <a:alpha val="60000"/>
                </a:schemeClr>
              </a:solidFill>
            </a:endParaRPr>
          </a:p>
        </p:txBody>
      </p:sp>
      <p:grpSp>
        <p:nvGrpSpPr>
          <p:cNvPr id="4" name="Group 35" hidden="1">
            <a:extLst>
              <a:ext uri="{FF2B5EF4-FFF2-40B4-BE49-F238E27FC236}">
                <a16:creationId xmlns:a16="http://schemas.microsoft.com/office/drawing/2014/main" id="{F49FFC1C-3741-4844-8C3F-E4F557524424}"/>
              </a:ext>
            </a:extLst>
          </p:cNvPr>
          <p:cNvGrpSpPr/>
          <p:nvPr userDrawn="1"/>
        </p:nvGrpSpPr>
        <p:grpSpPr>
          <a:xfrm>
            <a:off x="-4923" y="-2"/>
            <a:ext cx="9201982" cy="5143502"/>
            <a:chOff x="-6566" y="-2"/>
            <a:chExt cx="12269309" cy="6858002"/>
          </a:xfrm>
        </p:grpSpPr>
        <p:sp>
          <p:nvSpPr>
            <p:cNvPr id="5" name="Rectangle 36">
              <a:extLst>
                <a:ext uri="{FF2B5EF4-FFF2-40B4-BE49-F238E27FC236}">
                  <a16:creationId xmlns:a16="http://schemas.microsoft.com/office/drawing/2014/main" id="{0BD74276-8ED2-4824-9998-0BAA3955CD95}"/>
                </a:ext>
              </a:extLst>
            </p:cNvPr>
            <p:cNvSpPr/>
            <p:nvPr userDrawn="1"/>
          </p:nvSpPr>
          <p:spPr>
            <a:xfrm>
              <a:off x="-6566" y="-2"/>
              <a:ext cx="12198565" cy="6858002"/>
            </a:xfrm>
            <a:prstGeom prst="rect">
              <a:avLst/>
            </a:prstGeom>
            <a:solidFill>
              <a:srgbClr val="0032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974" dirty="0"/>
            </a:p>
          </p:txBody>
        </p:sp>
        <p:grpSp>
          <p:nvGrpSpPr>
            <p:cNvPr id="6" name="Group 37">
              <a:extLst>
                <a:ext uri="{FF2B5EF4-FFF2-40B4-BE49-F238E27FC236}">
                  <a16:creationId xmlns:a16="http://schemas.microsoft.com/office/drawing/2014/main" id="{978F2107-068F-4327-9136-6EB3073A4403}"/>
                </a:ext>
              </a:extLst>
            </p:cNvPr>
            <p:cNvGrpSpPr/>
            <p:nvPr userDrawn="1"/>
          </p:nvGrpSpPr>
          <p:grpSpPr>
            <a:xfrm>
              <a:off x="442260" y="3456849"/>
              <a:ext cx="11820483" cy="2970388"/>
              <a:chOff x="442260" y="3600153"/>
              <a:chExt cx="11820483" cy="2970388"/>
            </a:xfrm>
          </p:grpSpPr>
          <p:cxnSp>
            <p:nvCxnSpPr>
              <p:cNvPr id="7" name="Straight Connector 38">
                <a:extLst>
                  <a:ext uri="{FF2B5EF4-FFF2-40B4-BE49-F238E27FC236}">
                    <a16:creationId xmlns:a16="http://schemas.microsoft.com/office/drawing/2014/main" id="{B5909EFF-FFE7-4DCA-BB35-2930538F8575}"/>
                  </a:ext>
                </a:extLst>
              </p:cNvPr>
              <p:cNvCxnSpPr/>
              <p:nvPr userDrawn="1"/>
            </p:nvCxnSpPr>
            <p:spPr>
              <a:xfrm flipV="1">
                <a:off x="930228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39">
                <a:extLst>
                  <a:ext uri="{FF2B5EF4-FFF2-40B4-BE49-F238E27FC236}">
                    <a16:creationId xmlns:a16="http://schemas.microsoft.com/office/drawing/2014/main" id="{BBF66BD5-8EBB-4321-AEA7-778A769BCD0F}"/>
                  </a:ext>
                </a:extLst>
              </p:cNvPr>
              <p:cNvCxnSpPr/>
              <p:nvPr userDrawn="1"/>
            </p:nvCxnSpPr>
            <p:spPr>
              <a:xfrm flipV="1">
                <a:off x="877305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40">
                <a:extLst>
                  <a:ext uri="{FF2B5EF4-FFF2-40B4-BE49-F238E27FC236}">
                    <a16:creationId xmlns:a16="http://schemas.microsoft.com/office/drawing/2014/main" id="{B6105F55-6F73-4EAC-A6FE-341C1EDD082D}"/>
                  </a:ext>
                </a:extLst>
              </p:cNvPr>
              <p:cNvCxnSpPr/>
              <p:nvPr userDrawn="1"/>
            </p:nvCxnSpPr>
            <p:spPr>
              <a:xfrm flipV="1">
                <a:off x="8235524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41">
                <a:extLst>
                  <a:ext uri="{FF2B5EF4-FFF2-40B4-BE49-F238E27FC236}">
                    <a16:creationId xmlns:a16="http://schemas.microsoft.com/office/drawing/2014/main" id="{231C4A1D-0D18-4C45-8CD2-9B482D211697}"/>
                  </a:ext>
                </a:extLst>
              </p:cNvPr>
              <p:cNvCxnSpPr/>
              <p:nvPr userDrawn="1"/>
            </p:nvCxnSpPr>
            <p:spPr>
              <a:xfrm flipV="1">
                <a:off x="786603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42">
                <a:extLst>
                  <a:ext uri="{FF2B5EF4-FFF2-40B4-BE49-F238E27FC236}">
                    <a16:creationId xmlns:a16="http://schemas.microsoft.com/office/drawing/2014/main" id="{887B699A-26D9-4993-847C-C919922EE7EC}"/>
                  </a:ext>
                </a:extLst>
              </p:cNvPr>
              <p:cNvCxnSpPr/>
              <p:nvPr userDrawn="1"/>
            </p:nvCxnSpPr>
            <p:spPr>
              <a:xfrm flipV="1">
                <a:off x="7498863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43">
                <a:extLst>
                  <a:ext uri="{FF2B5EF4-FFF2-40B4-BE49-F238E27FC236}">
                    <a16:creationId xmlns:a16="http://schemas.microsoft.com/office/drawing/2014/main" id="{2861B340-F5C1-4BA1-BA98-8D650473066B}"/>
                  </a:ext>
                </a:extLst>
              </p:cNvPr>
              <p:cNvCxnSpPr/>
              <p:nvPr userDrawn="1"/>
            </p:nvCxnSpPr>
            <p:spPr>
              <a:xfrm flipV="1">
                <a:off x="7127208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44">
                <a:extLst>
                  <a:ext uri="{FF2B5EF4-FFF2-40B4-BE49-F238E27FC236}">
                    <a16:creationId xmlns:a16="http://schemas.microsoft.com/office/drawing/2014/main" id="{C3568F9F-131F-4452-A304-F5E5399BCD8C}"/>
                  </a:ext>
                </a:extLst>
              </p:cNvPr>
              <p:cNvCxnSpPr/>
              <p:nvPr userDrawn="1"/>
            </p:nvCxnSpPr>
            <p:spPr>
              <a:xfrm flipV="1">
                <a:off x="6758651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45">
                <a:extLst>
                  <a:ext uri="{FF2B5EF4-FFF2-40B4-BE49-F238E27FC236}">
                    <a16:creationId xmlns:a16="http://schemas.microsoft.com/office/drawing/2014/main" id="{CF836D01-B716-45B7-86B0-7412F0310BC3}"/>
                  </a:ext>
                </a:extLst>
              </p:cNvPr>
              <p:cNvCxnSpPr/>
              <p:nvPr userDrawn="1"/>
            </p:nvCxnSpPr>
            <p:spPr>
              <a:xfrm flipV="1">
                <a:off x="638946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46">
                <a:extLst>
                  <a:ext uri="{FF2B5EF4-FFF2-40B4-BE49-F238E27FC236}">
                    <a16:creationId xmlns:a16="http://schemas.microsoft.com/office/drawing/2014/main" id="{456D7560-3022-407D-A56A-387D1CF7CBBE}"/>
                  </a:ext>
                </a:extLst>
              </p:cNvPr>
              <p:cNvCxnSpPr/>
              <p:nvPr userDrawn="1"/>
            </p:nvCxnSpPr>
            <p:spPr>
              <a:xfrm flipV="1">
                <a:off x="6009868" y="3607282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47">
                <a:extLst>
                  <a:ext uri="{FF2B5EF4-FFF2-40B4-BE49-F238E27FC236}">
                    <a16:creationId xmlns:a16="http://schemas.microsoft.com/office/drawing/2014/main" id="{C7A0A529-063D-45DD-8385-C74DBDC59E7E}"/>
                  </a:ext>
                </a:extLst>
              </p:cNvPr>
              <p:cNvCxnSpPr/>
              <p:nvPr userDrawn="1"/>
            </p:nvCxnSpPr>
            <p:spPr>
              <a:xfrm flipV="1">
                <a:off x="564398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48">
                <a:extLst>
                  <a:ext uri="{FF2B5EF4-FFF2-40B4-BE49-F238E27FC236}">
                    <a16:creationId xmlns:a16="http://schemas.microsoft.com/office/drawing/2014/main" id="{A931E34D-B55F-40AD-83AF-7163B7D714F7}"/>
                  </a:ext>
                </a:extLst>
              </p:cNvPr>
              <p:cNvCxnSpPr/>
              <p:nvPr userDrawn="1"/>
            </p:nvCxnSpPr>
            <p:spPr>
              <a:xfrm flipV="1">
                <a:off x="5269261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49">
                <a:extLst>
                  <a:ext uri="{FF2B5EF4-FFF2-40B4-BE49-F238E27FC236}">
                    <a16:creationId xmlns:a16="http://schemas.microsoft.com/office/drawing/2014/main" id="{85C0AB43-36CD-4E1C-BBD6-F6E40C7E2D07}"/>
                  </a:ext>
                </a:extLst>
              </p:cNvPr>
              <p:cNvCxnSpPr/>
              <p:nvPr userDrawn="1"/>
            </p:nvCxnSpPr>
            <p:spPr>
              <a:xfrm flipV="1">
                <a:off x="488966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50">
                <a:extLst>
                  <a:ext uri="{FF2B5EF4-FFF2-40B4-BE49-F238E27FC236}">
                    <a16:creationId xmlns:a16="http://schemas.microsoft.com/office/drawing/2014/main" id="{78CD91FC-28C9-4AC7-87D2-3236ADA79432}"/>
                  </a:ext>
                </a:extLst>
              </p:cNvPr>
              <p:cNvCxnSpPr/>
              <p:nvPr userDrawn="1"/>
            </p:nvCxnSpPr>
            <p:spPr>
              <a:xfrm flipV="1">
                <a:off x="4523327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51">
                <a:extLst>
                  <a:ext uri="{FF2B5EF4-FFF2-40B4-BE49-F238E27FC236}">
                    <a16:creationId xmlns:a16="http://schemas.microsoft.com/office/drawing/2014/main" id="{43CC5094-48A5-4786-A10E-9CE8FDA8F34F}"/>
                  </a:ext>
                </a:extLst>
              </p:cNvPr>
              <p:cNvCxnSpPr/>
              <p:nvPr userDrawn="1"/>
            </p:nvCxnSpPr>
            <p:spPr>
              <a:xfrm flipV="1">
                <a:off x="415592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52">
                <a:extLst>
                  <a:ext uri="{FF2B5EF4-FFF2-40B4-BE49-F238E27FC236}">
                    <a16:creationId xmlns:a16="http://schemas.microsoft.com/office/drawing/2014/main" id="{B1CF75A4-9F1F-48F6-AFDA-C7897F2C1B55}"/>
                  </a:ext>
                </a:extLst>
              </p:cNvPr>
              <p:cNvCxnSpPr/>
              <p:nvPr userDrawn="1"/>
            </p:nvCxnSpPr>
            <p:spPr>
              <a:xfrm flipV="1">
                <a:off x="3786582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53">
                <a:extLst>
                  <a:ext uri="{FF2B5EF4-FFF2-40B4-BE49-F238E27FC236}">
                    <a16:creationId xmlns:a16="http://schemas.microsoft.com/office/drawing/2014/main" id="{D8B3EC32-3BCC-4CF3-A8AB-D5695C387FB1}"/>
                  </a:ext>
                </a:extLst>
              </p:cNvPr>
              <p:cNvCxnSpPr/>
              <p:nvPr userDrawn="1"/>
            </p:nvCxnSpPr>
            <p:spPr>
              <a:xfrm flipV="1">
                <a:off x="342049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54">
                <a:extLst>
                  <a:ext uri="{FF2B5EF4-FFF2-40B4-BE49-F238E27FC236}">
                    <a16:creationId xmlns:a16="http://schemas.microsoft.com/office/drawing/2014/main" id="{646D2636-826F-4188-AECD-8E9F547C330E}"/>
                  </a:ext>
                </a:extLst>
              </p:cNvPr>
              <p:cNvCxnSpPr/>
              <p:nvPr userDrawn="1"/>
            </p:nvCxnSpPr>
            <p:spPr>
              <a:xfrm flipV="1">
                <a:off x="305109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55">
                <a:extLst>
                  <a:ext uri="{FF2B5EF4-FFF2-40B4-BE49-F238E27FC236}">
                    <a16:creationId xmlns:a16="http://schemas.microsoft.com/office/drawing/2014/main" id="{D5190618-4665-4F2E-8844-020AD30239F6}"/>
                  </a:ext>
                </a:extLst>
              </p:cNvPr>
              <p:cNvCxnSpPr/>
              <p:nvPr userDrawn="1"/>
            </p:nvCxnSpPr>
            <p:spPr>
              <a:xfrm flipV="1">
                <a:off x="2674287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56">
                <a:extLst>
                  <a:ext uri="{FF2B5EF4-FFF2-40B4-BE49-F238E27FC236}">
                    <a16:creationId xmlns:a16="http://schemas.microsoft.com/office/drawing/2014/main" id="{E501E497-7672-440E-967B-911C1D6B4B10}"/>
                  </a:ext>
                </a:extLst>
              </p:cNvPr>
              <p:cNvCxnSpPr/>
              <p:nvPr userDrawn="1"/>
            </p:nvCxnSpPr>
            <p:spPr>
              <a:xfrm flipV="1">
                <a:off x="230853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57">
                <a:extLst>
                  <a:ext uri="{FF2B5EF4-FFF2-40B4-BE49-F238E27FC236}">
                    <a16:creationId xmlns:a16="http://schemas.microsoft.com/office/drawing/2014/main" id="{8A688C29-83E0-4CC9-A8C5-B6B30A57710C}"/>
                  </a:ext>
                </a:extLst>
              </p:cNvPr>
              <p:cNvCxnSpPr/>
              <p:nvPr userDrawn="1"/>
            </p:nvCxnSpPr>
            <p:spPr>
              <a:xfrm flipV="1">
                <a:off x="193107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58">
                <a:extLst>
                  <a:ext uri="{FF2B5EF4-FFF2-40B4-BE49-F238E27FC236}">
                    <a16:creationId xmlns:a16="http://schemas.microsoft.com/office/drawing/2014/main" id="{8D3348AE-2C08-472A-92E4-12BF79B738D1}"/>
                  </a:ext>
                </a:extLst>
              </p:cNvPr>
              <p:cNvCxnSpPr/>
              <p:nvPr userDrawn="1"/>
            </p:nvCxnSpPr>
            <p:spPr>
              <a:xfrm flipV="1">
                <a:off x="155844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59">
                <a:extLst>
                  <a:ext uri="{FF2B5EF4-FFF2-40B4-BE49-F238E27FC236}">
                    <a16:creationId xmlns:a16="http://schemas.microsoft.com/office/drawing/2014/main" id="{D93531AE-9D57-49CA-BC46-F7384685F786}"/>
                  </a:ext>
                </a:extLst>
              </p:cNvPr>
              <p:cNvCxnSpPr/>
              <p:nvPr userDrawn="1"/>
            </p:nvCxnSpPr>
            <p:spPr>
              <a:xfrm flipV="1">
                <a:off x="118838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60">
                <a:extLst>
                  <a:ext uri="{FF2B5EF4-FFF2-40B4-BE49-F238E27FC236}">
                    <a16:creationId xmlns:a16="http://schemas.microsoft.com/office/drawing/2014/main" id="{6130565B-76F2-434C-8896-54E337D6B462}"/>
                  </a:ext>
                </a:extLst>
              </p:cNvPr>
              <p:cNvCxnSpPr/>
              <p:nvPr userDrawn="1"/>
            </p:nvCxnSpPr>
            <p:spPr>
              <a:xfrm flipV="1">
                <a:off x="81408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61">
                <a:extLst>
                  <a:ext uri="{FF2B5EF4-FFF2-40B4-BE49-F238E27FC236}">
                    <a16:creationId xmlns:a16="http://schemas.microsoft.com/office/drawing/2014/main" id="{A0D45B84-40CC-46CF-ACE4-C3A1732817B3}"/>
                  </a:ext>
                </a:extLst>
              </p:cNvPr>
              <p:cNvCxnSpPr/>
              <p:nvPr userDrawn="1"/>
            </p:nvCxnSpPr>
            <p:spPr>
              <a:xfrm flipV="1">
                <a:off x="44226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olo 1">
            <a:extLst>
              <a:ext uri="{FF2B5EF4-FFF2-40B4-BE49-F238E27FC236}">
                <a16:creationId xmlns:a16="http://schemas.microsoft.com/office/drawing/2014/main" id="{07D574C9-96B2-42EF-A9BC-D62E458D5C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009754-3A1E-461E-B289-FE7FC85C2E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4251" y="661500"/>
            <a:ext cx="8799538" cy="3996000"/>
          </a:xfrm>
        </p:spPr>
        <p:txBody>
          <a:bodyPr/>
          <a:lstStyle>
            <a:lvl1pPr>
              <a:defRPr sz="1346"/>
            </a:lvl1pPr>
            <a:lvl2pPr>
              <a:defRPr sz="1346"/>
            </a:lvl2pPr>
            <a:lvl3pPr>
              <a:defRPr sz="1346"/>
            </a:lvl3pPr>
            <a:lvl4pPr>
              <a:defRPr sz="1346"/>
            </a:lvl4pPr>
            <a:lvl5pPr>
              <a:defRPr sz="1346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pic>
        <p:nvPicPr>
          <p:cNvPr id="93" name="Picture 58">
            <a:extLst>
              <a:ext uri="{FF2B5EF4-FFF2-40B4-BE49-F238E27FC236}">
                <a16:creationId xmlns:a16="http://schemas.microsoft.com/office/drawing/2014/main" id="{FACF339E-D219-4088-BAC1-2C9C82F8139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7486" y="-162064"/>
            <a:ext cx="1566137" cy="985500"/>
          </a:xfrm>
          <a:prstGeom prst="rect">
            <a:avLst/>
          </a:prstGeom>
        </p:spPr>
      </p:pic>
      <p:sp>
        <p:nvSpPr>
          <p:cNvPr id="31" name="Text Box 38">
            <a:extLst>
              <a:ext uri="{FF2B5EF4-FFF2-40B4-BE49-F238E27FC236}">
                <a16:creationId xmlns:a16="http://schemas.microsoft.com/office/drawing/2014/main" id="{877F5B03-CBC3-47CB-9BB2-474A78C4A2D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137671" y="4651288"/>
            <a:ext cx="2805949" cy="180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rIns="0">
            <a:spAutoFit/>
          </a:bodyPr>
          <a:lstStyle/>
          <a:p>
            <a:pPr lvl="2" algn="r">
              <a:spcBef>
                <a:spcPct val="50000"/>
              </a:spcBef>
            </a:pPr>
            <a:fld id="{BBA2E11D-44E1-43DD-A173-928128880055}" type="slidenum">
              <a:rPr lang="en-GB" sz="598" noProof="1" smtClean="0">
                <a:solidFill>
                  <a:srgbClr val="8197A6"/>
                </a:solidFill>
                <a:latin typeface="Arial" charset="0"/>
                <a:ea typeface="Arial" charset="0"/>
                <a:cs typeface="Arial" charset="0"/>
              </a:rPr>
              <a:pPr lvl="2" algn="r">
                <a:spcBef>
                  <a:spcPct val="50000"/>
                </a:spcBef>
              </a:pPr>
              <a:t>‹#›</a:t>
            </a:fld>
            <a:endParaRPr lang="en-GB" sz="598" b="0" i="0" noProof="0" dirty="0">
              <a:solidFill>
                <a:srgbClr val="8197A6"/>
              </a:solidFill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29EE444F-6605-400F-BF7E-C6FB5D4308CE}"/>
              </a:ext>
            </a:extLst>
          </p:cNvPr>
          <p:cNvCxnSpPr>
            <a:cxnSpLocks/>
          </p:cNvCxnSpPr>
          <p:nvPr userDrawn="1"/>
        </p:nvCxnSpPr>
        <p:spPr>
          <a:xfrm>
            <a:off x="165624" y="4817228"/>
            <a:ext cx="8777997" cy="0"/>
          </a:xfrm>
          <a:prstGeom prst="line">
            <a:avLst/>
          </a:prstGeom>
          <a:ln w="9525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D20DA465-76C5-4858-B030-FBB9CA538CD7}"/>
              </a:ext>
            </a:extLst>
          </p:cNvPr>
          <p:cNvCxnSpPr/>
          <p:nvPr userDrawn="1"/>
        </p:nvCxnSpPr>
        <p:spPr>
          <a:xfrm>
            <a:off x="163250" y="661645"/>
            <a:ext cx="88022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9" name="Picture 5">
            <a:extLst>
              <a:ext uri="{FF2B5EF4-FFF2-40B4-BE49-F238E27FC236}">
                <a16:creationId xmlns:a16="http://schemas.microsoft.com/office/drawing/2014/main" id="{F46AEE21-774A-4AB5-ADC4-A6979F397CFE}"/>
              </a:ext>
            </a:extLst>
          </p:cNvPr>
          <p:cNvPicPr>
            <a:picLocks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5947" y="4938300"/>
            <a:ext cx="1225150" cy="783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EBB965BA-5FAA-5543-9444-B14F3D19DD2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0" y="4839188"/>
            <a:ext cx="7796800" cy="33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161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0103AB9D-4033-450F-9AFB-12010B6E635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3" y="0"/>
            <a:ext cx="9119065" cy="5143500"/>
          </a:xfrm>
          <a:prstGeom prst="rect">
            <a:avLst/>
          </a:prstGeom>
        </p:spPr>
      </p:pic>
      <p:sp>
        <p:nvSpPr>
          <p:cNvPr id="34" name="Rectangle 38">
            <a:extLst>
              <a:ext uri="{FF2B5EF4-FFF2-40B4-BE49-F238E27FC236}">
                <a16:creationId xmlns:a16="http://schemas.microsoft.com/office/drawing/2014/main" id="{9C759BF4-95BD-4497-8F73-35566BC9CAF7}"/>
              </a:ext>
            </a:extLst>
          </p:cNvPr>
          <p:cNvSpPr/>
          <p:nvPr userDrawn="1"/>
        </p:nvSpPr>
        <p:spPr>
          <a:xfrm>
            <a:off x="-1" y="0"/>
            <a:ext cx="9144001" cy="5143500"/>
          </a:xfrm>
          <a:prstGeom prst="rect">
            <a:avLst/>
          </a:prstGeom>
          <a:solidFill>
            <a:srgbClr val="00324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047" dirty="0">
              <a:solidFill>
                <a:schemeClr val="lt1">
                  <a:alpha val="60000"/>
                </a:schemeClr>
              </a:solidFill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07D574C9-96B2-42EF-A9BC-D62E458D5C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pic>
        <p:nvPicPr>
          <p:cNvPr id="32" name="Picture 58">
            <a:extLst>
              <a:ext uri="{FF2B5EF4-FFF2-40B4-BE49-F238E27FC236}">
                <a16:creationId xmlns:a16="http://schemas.microsoft.com/office/drawing/2014/main" id="{A9766FEA-5C39-42C1-9AEE-A80D8B6D13B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7486" y="-162064"/>
            <a:ext cx="1566137" cy="9855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009754-3A1E-461E-B289-FE7FC85C2E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4251" y="661500"/>
            <a:ext cx="8822746" cy="3996000"/>
          </a:xfrm>
        </p:spPr>
        <p:txBody>
          <a:bodyPr/>
          <a:lstStyle>
            <a:lvl1pPr>
              <a:defRPr sz="1346"/>
            </a:lvl1pPr>
            <a:lvl2pPr>
              <a:defRPr sz="1346"/>
            </a:lvl2pPr>
            <a:lvl3pPr>
              <a:defRPr sz="1346"/>
            </a:lvl3pPr>
            <a:lvl4pPr>
              <a:defRPr sz="1346"/>
            </a:lvl4pPr>
            <a:lvl5pPr>
              <a:defRPr sz="1346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4" name="Text Box 38">
            <a:extLst>
              <a:ext uri="{FF2B5EF4-FFF2-40B4-BE49-F238E27FC236}">
                <a16:creationId xmlns:a16="http://schemas.microsoft.com/office/drawing/2014/main" id="{CC8E513C-B257-4001-A64F-C4F555784E6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137671" y="4651288"/>
            <a:ext cx="2805949" cy="180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rIns="0">
            <a:spAutoFit/>
          </a:bodyPr>
          <a:lstStyle/>
          <a:p>
            <a:pPr lvl="2" algn="r">
              <a:spcBef>
                <a:spcPct val="50000"/>
              </a:spcBef>
            </a:pPr>
            <a:fld id="{BBA2E11D-44E1-43DD-A173-928128880055}" type="slidenum">
              <a:rPr lang="en-GB" sz="598" noProof="1" smtClean="0">
                <a:solidFill>
                  <a:srgbClr val="8197A6"/>
                </a:solidFill>
                <a:latin typeface="Arial" charset="0"/>
                <a:ea typeface="Arial" charset="0"/>
                <a:cs typeface="Arial" charset="0"/>
              </a:rPr>
              <a:pPr lvl="2" algn="r">
                <a:spcBef>
                  <a:spcPct val="50000"/>
                </a:spcBef>
              </a:pPr>
              <a:t>‹#›</a:t>
            </a:fld>
            <a:endParaRPr lang="en-GB" sz="598" b="0" i="0" noProof="0" dirty="0">
              <a:solidFill>
                <a:srgbClr val="8197A6"/>
              </a:solidFill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275813CB-4394-43D3-A6B9-ACE26136B241}"/>
              </a:ext>
            </a:extLst>
          </p:cNvPr>
          <p:cNvCxnSpPr>
            <a:cxnSpLocks/>
          </p:cNvCxnSpPr>
          <p:nvPr userDrawn="1"/>
        </p:nvCxnSpPr>
        <p:spPr>
          <a:xfrm>
            <a:off x="165624" y="4817228"/>
            <a:ext cx="8777997" cy="0"/>
          </a:xfrm>
          <a:prstGeom prst="line">
            <a:avLst/>
          </a:prstGeom>
          <a:ln w="9525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325E3871-9DD3-4380-BBB0-9E0A8BFDF550}"/>
              </a:ext>
            </a:extLst>
          </p:cNvPr>
          <p:cNvCxnSpPr/>
          <p:nvPr userDrawn="1"/>
        </p:nvCxnSpPr>
        <p:spPr>
          <a:xfrm>
            <a:off x="163250" y="661645"/>
            <a:ext cx="88022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3" name="Picture 5">
            <a:extLst>
              <a:ext uri="{FF2B5EF4-FFF2-40B4-BE49-F238E27FC236}">
                <a16:creationId xmlns:a16="http://schemas.microsoft.com/office/drawing/2014/main" id="{663393E8-7604-477C-92ED-F503CA6D7EE9}"/>
              </a:ext>
            </a:extLst>
          </p:cNvPr>
          <p:cNvPicPr>
            <a:picLocks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5947" y="4938300"/>
            <a:ext cx="1225150" cy="783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EBB965BA-5FAA-5543-9444-B14F3D19DD2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0" y="4841748"/>
            <a:ext cx="7796800" cy="33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712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BG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DA398890-117D-44A3-97A3-567CB60E6D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53" y="-1"/>
            <a:ext cx="9119064" cy="5143501"/>
          </a:xfrm>
          <a:prstGeom prst="rect">
            <a:avLst/>
          </a:prstGeom>
        </p:spPr>
      </p:pic>
      <p:sp>
        <p:nvSpPr>
          <p:cNvPr id="34" name="Rectangle 38">
            <a:extLst>
              <a:ext uri="{FF2B5EF4-FFF2-40B4-BE49-F238E27FC236}">
                <a16:creationId xmlns:a16="http://schemas.microsoft.com/office/drawing/2014/main" id="{9C759BF4-95BD-4497-8F73-35566BC9CAF7}"/>
              </a:ext>
            </a:extLst>
          </p:cNvPr>
          <p:cNvSpPr/>
          <p:nvPr userDrawn="1"/>
        </p:nvSpPr>
        <p:spPr>
          <a:xfrm>
            <a:off x="-1" y="0"/>
            <a:ext cx="9141503" cy="5143500"/>
          </a:xfrm>
          <a:prstGeom prst="rect">
            <a:avLst/>
          </a:prstGeom>
          <a:solidFill>
            <a:srgbClr val="00324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047" dirty="0">
              <a:solidFill>
                <a:schemeClr val="lt1">
                  <a:alpha val="60000"/>
                </a:schemeClr>
              </a:solidFill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07D574C9-96B2-42EF-A9BC-D62E458D5C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009754-3A1E-461E-B289-FE7FC85C2E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4251" y="661500"/>
            <a:ext cx="8799538" cy="3996000"/>
          </a:xfrm>
        </p:spPr>
        <p:txBody>
          <a:bodyPr/>
          <a:lstStyle>
            <a:lvl1pPr>
              <a:defRPr sz="1346"/>
            </a:lvl1pPr>
            <a:lvl2pPr>
              <a:defRPr sz="1346"/>
            </a:lvl2pPr>
            <a:lvl3pPr>
              <a:defRPr sz="1346"/>
            </a:lvl3pPr>
            <a:lvl4pPr>
              <a:defRPr sz="1346"/>
            </a:lvl4pPr>
            <a:lvl5pPr>
              <a:defRPr sz="1346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pic>
        <p:nvPicPr>
          <p:cNvPr id="32" name="Picture 58">
            <a:extLst>
              <a:ext uri="{FF2B5EF4-FFF2-40B4-BE49-F238E27FC236}">
                <a16:creationId xmlns:a16="http://schemas.microsoft.com/office/drawing/2014/main" id="{A9766FEA-5C39-42C1-9AEE-A80D8B6D13B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7486" y="-162064"/>
            <a:ext cx="1566137" cy="985500"/>
          </a:xfrm>
          <a:prstGeom prst="rect">
            <a:avLst/>
          </a:prstGeom>
        </p:spPr>
      </p:pic>
      <p:sp>
        <p:nvSpPr>
          <p:cNvPr id="5" name="Text Box 38">
            <a:extLst>
              <a:ext uri="{FF2B5EF4-FFF2-40B4-BE49-F238E27FC236}">
                <a16:creationId xmlns:a16="http://schemas.microsoft.com/office/drawing/2014/main" id="{7EAA3B37-8161-430C-A74C-2E26E270DE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137671" y="4651288"/>
            <a:ext cx="2805949" cy="180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rIns="0">
            <a:spAutoFit/>
          </a:bodyPr>
          <a:lstStyle/>
          <a:p>
            <a:pPr lvl="2" algn="r">
              <a:spcBef>
                <a:spcPct val="50000"/>
              </a:spcBef>
            </a:pPr>
            <a:fld id="{BBA2E11D-44E1-43DD-A173-928128880055}" type="slidenum">
              <a:rPr lang="en-GB" sz="598" noProof="1" smtClean="0">
                <a:solidFill>
                  <a:srgbClr val="8197A6"/>
                </a:solidFill>
                <a:latin typeface="Arial" charset="0"/>
                <a:ea typeface="Arial" charset="0"/>
                <a:cs typeface="Arial" charset="0"/>
              </a:rPr>
              <a:pPr lvl="2" algn="r">
                <a:spcBef>
                  <a:spcPct val="50000"/>
                </a:spcBef>
              </a:pPr>
              <a:t>‹#›</a:t>
            </a:fld>
            <a:endParaRPr lang="en-GB" sz="598" b="0" i="0" noProof="0" dirty="0">
              <a:solidFill>
                <a:srgbClr val="8197A6"/>
              </a:solidFill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5880B0D-A6A8-4687-98E2-A96E60FA37AA}"/>
              </a:ext>
            </a:extLst>
          </p:cNvPr>
          <p:cNvCxnSpPr>
            <a:cxnSpLocks/>
          </p:cNvCxnSpPr>
          <p:nvPr userDrawn="1"/>
        </p:nvCxnSpPr>
        <p:spPr>
          <a:xfrm>
            <a:off x="165624" y="4817228"/>
            <a:ext cx="8777997" cy="0"/>
          </a:xfrm>
          <a:prstGeom prst="line">
            <a:avLst/>
          </a:prstGeom>
          <a:ln w="9525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049C1B0E-6D53-4CDD-9145-B0B42CF57C06}"/>
              </a:ext>
            </a:extLst>
          </p:cNvPr>
          <p:cNvCxnSpPr/>
          <p:nvPr userDrawn="1"/>
        </p:nvCxnSpPr>
        <p:spPr>
          <a:xfrm>
            <a:off x="163250" y="661645"/>
            <a:ext cx="88022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4" name="Picture 5">
            <a:extLst>
              <a:ext uri="{FF2B5EF4-FFF2-40B4-BE49-F238E27FC236}">
                <a16:creationId xmlns:a16="http://schemas.microsoft.com/office/drawing/2014/main" id="{AFACDF93-324D-4973-8C62-633313B491BB}"/>
              </a:ext>
            </a:extLst>
          </p:cNvPr>
          <p:cNvPicPr>
            <a:picLocks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5947" y="4938300"/>
            <a:ext cx="1225150" cy="783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EBB965BA-5FAA-5543-9444-B14F3D19DD2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0" y="4841748"/>
            <a:ext cx="7796800" cy="33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791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slideLayout" Target="../slideLayouts/slideLayout18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21" Type="http://schemas.openxmlformats.org/officeDocument/2006/relationships/image" Target="../media/image8.png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1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7.xml"/><Relationship Id="rId16" Type="http://schemas.openxmlformats.org/officeDocument/2006/relationships/slideLayout" Target="../slideLayouts/slideLayout21.xml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15.xml"/><Relationship Id="rId19" Type="http://schemas.openxmlformats.org/officeDocument/2006/relationships/image" Target="../media/image6.jpeg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9.xml"/><Relationship Id="rId22" Type="http://schemas.openxmlformats.org/officeDocument/2006/relationships/image" Target="../media/image9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76FAE528-38D5-2CA1-1350-9E27F7716B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25537467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625" imgH="625" progId="TCLayout.ActiveDocument.1">
                  <p:embed/>
                </p:oleObj>
              </mc:Choice>
              <mc:Fallback>
                <p:oleObj name="think-cell Slide" r:id="rId8" imgW="625" imgH="625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6FAE528-38D5-2CA1-1350-9E27F7716B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B5EEDAE-8007-4C94-BB06-F287D6843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379721"/>
            <a:ext cx="8640000" cy="57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/>
              <a:t>Click to </a:t>
            </a:r>
            <a:br>
              <a:rPr lang="en-GB"/>
            </a:br>
            <a:r>
              <a:rPr lang="en-GB"/>
              <a:t>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602EAD-ECA1-453B-9688-FC87A01B93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2000" y="1027721"/>
            <a:ext cx="8640000" cy="370537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Click to add text</a:t>
            </a:r>
          </a:p>
          <a:p>
            <a:pPr lvl="1"/>
            <a:r>
              <a:rPr lang="en-GB"/>
              <a:t>Bullet level 2</a:t>
            </a:r>
          </a:p>
          <a:p>
            <a:pPr lvl="2"/>
            <a:r>
              <a:rPr lang="en-GB"/>
              <a:t>Bullet level 3</a:t>
            </a:r>
          </a:p>
          <a:p>
            <a:pPr lvl="3"/>
            <a:r>
              <a:rPr lang="en-GB"/>
              <a:t>Bullet level 4</a:t>
            </a:r>
          </a:p>
          <a:p>
            <a:pPr lvl="4"/>
            <a:r>
              <a:rPr lang="en-GB"/>
              <a:t>Bullet level 5</a:t>
            </a:r>
          </a:p>
          <a:p>
            <a:pPr lvl="5"/>
            <a:r>
              <a:rPr lang="en-GB"/>
              <a:t>Level 6</a:t>
            </a:r>
          </a:p>
          <a:p>
            <a:pPr lvl="6"/>
            <a:r>
              <a:rPr lang="en-GB"/>
              <a:t>Level 7</a:t>
            </a:r>
          </a:p>
          <a:p>
            <a:pPr lvl="7"/>
            <a:r>
              <a:rPr lang="en-GB"/>
              <a:t>Level 8</a:t>
            </a:r>
          </a:p>
          <a:p>
            <a:pPr lvl="8"/>
            <a:r>
              <a:rPr lang="en-GB"/>
              <a:t>Level 9</a:t>
            </a:r>
          </a:p>
        </p:txBody>
      </p: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DA4F6929-9194-4FB9-9E55-8DDFBBFA52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17272" y="4844075"/>
            <a:ext cx="180000" cy="972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tx1"/>
                </a:solidFill>
                <a:latin typeface="+mn-lt"/>
              </a:defRPr>
            </a:lvl1pPr>
          </a:lstStyle>
          <a:p>
            <a:fld id="{020A4007-B15C-4364-BF0A-8D607DB62D85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11" name="GlobalMarkers">
            <a:extLst>
              <a:ext uri="{FF2B5EF4-FFF2-40B4-BE49-F238E27FC236}">
                <a16:creationId xmlns:a16="http://schemas.microsoft.com/office/drawing/2014/main" id="{BC8EC50B-B1F2-4B02-9E6A-1AE0E3B1D8C1}"/>
              </a:ext>
            </a:extLst>
          </p:cNvPr>
          <p:cNvGrpSpPr/>
          <p:nvPr userDrawn="1"/>
        </p:nvGrpSpPr>
        <p:grpSpPr>
          <a:xfrm>
            <a:off x="-180000" y="-180000"/>
            <a:ext cx="9505537" cy="5503500"/>
            <a:chOff x="-180000" y="-180000"/>
            <a:chExt cx="9505537" cy="5503500"/>
          </a:xfrm>
        </p:grpSpPr>
        <p:grpSp>
          <p:nvGrpSpPr>
            <p:cNvPr id="12" name="TopMarkers">
              <a:extLst>
                <a:ext uri="{FF2B5EF4-FFF2-40B4-BE49-F238E27FC236}">
                  <a16:creationId xmlns:a16="http://schemas.microsoft.com/office/drawing/2014/main" id="{B5C00DFC-FB2D-4736-8216-12F3143FEF37}"/>
                </a:ext>
              </a:extLst>
            </p:cNvPr>
            <p:cNvGrpSpPr/>
            <p:nvPr/>
          </p:nvGrpSpPr>
          <p:grpSpPr>
            <a:xfrm>
              <a:off x="-180000" y="-180000"/>
              <a:ext cx="9505537" cy="180000"/>
              <a:chOff x="-180000" y="-180000"/>
              <a:chExt cx="9505537" cy="180000"/>
            </a:xfrm>
          </p:grpSpPr>
          <p:grpSp>
            <p:nvGrpSpPr>
              <p:cNvPr id="28" name="Marker">
                <a:extLst>
                  <a:ext uri="{FF2B5EF4-FFF2-40B4-BE49-F238E27FC236}">
                    <a16:creationId xmlns:a16="http://schemas.microsoft.com/office/drawing/2014/main" id="{B87D2395-C6A0-4012-91D2-3FF10E39DF7B}"/>
                  </a:ext>
                </a:extLst>
              </p:cNvPr>
              <p:cNvGrpSpPr/>
              <p:nvPr/>
            </p:nvGrpSpPr>
            <p:grpSpPr>
              <a:xfrm>
                <a:off x="-180000" y="-180000"/>
                <a:ext cx="180000" cy="180000"/>
                <a:chOff x="3489960" y="-350520"/>
                <a:chExt cx="180000" cy="180000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D718E689-B189-4C14-B08F-6C60FDADDA42}"/>
                    </a:ext>
                  </a:extLst>
                </p:cNvPr>
                <p:cNvSpPr/>
                <p:nvPr/>
              </p:nvSpPr>
              <p:spPr>
                <a:xfrm>
                  <a:off x="3489960" y="-350520"/>
                  <a:ext cx="180000" cy="180000"/>
                </a:xfrm>
                <a:prstGeom prst="rect">
                  <a:avLst/>
                </a:prstGeom>
                <a:solidFill>
                  <a:schemeClr val="accent1">
                    <a:alpha val="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34" name="Straight Connector 33">
                  <a:extLst>
                    <a:ext uri="{FF2B5EF4-FFF2-40B4-BE49-F238E27FC236}">
                      <a16:creationId xmlns:a16="http://schemas.microsoft.com/office/drawing/2014/main" id="{474EA5CC-42C2-4E63-A3DC-1857FBBF6D3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89960" y="-170520"/>
                  <a:ext cx="108000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97AADFE0-5C50-4403-ABFD-285AE64CDD6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69960" y="-350520"/>
                  <a:ext cx="0" cy="10800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9" name="Marker">
                <a:extLst>
                  <a:ext uri="{FF2B5EF4-FFF2-40B4-BE49-F238E27FC236}">
                    <a16:creationId xmlns:a16="http://schemas.microsoft.com/office/drawing/2014/main" id="{549A9714-32F9-4555-AC1D-527ADD771A21}"/>
                  </a:ext>
                </a:extLst>
              </p:cNvPr>
              <p:cNvGrpSpPr/>
              <p:nvPr/>
            </p:nvGrpSpPr>
            <p:grpSpPr>
              <a:xfrm flipH="1">
                <a:off x="9145537" y="-180000"/>
                <a:ext cx="180000" cy="180000"/>
                <a:chOff x="3489960" y="-350520"/>
                <a:chExt cx="180000" cy="180000"/>
              </a:xfrm>
            </p:grpSpPr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D55B19D5-D168-4857-8922-369BE2D221E1}"/>
                    </a:ext>
                  </a:extLst>
                </p:cNvPr>
                <p:cNvSpPr/>
                <p:nvPr/>
              </p:nvSpPr>
              <p:spPr>
                <a:xfrm>
                  <a:off x="3489960" y="-350520"/>
                  <a:ext cx="180000" cy="180000"/>
                </a:xfrm>
                <a:prstGeom prst="rect">
                  <a:avLst/>
                </a:prstGeom>
                <a:solidFill>
                  <a:schemeClr val="accent1">
                    <a:alpha val="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31" name="Straight Connector 30">
                  <a:extLst>
                    <a:ext uri="{FF2B5EF4-FFF2-40B4-BE49-F238E27FC236}">
                      <a16:creationId xmlns:a16="http://schemas.microsoft.com/office/drawing/2014/main" id="{1788B98B-27B0-4864-982C-35D6D4A1B7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89960" y="-170520"/>
                  <a:ext cx="108000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C5B10015-AF75-4D79-A838-CB4D3DC27BD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69960" y="-350520"/>
                  <a:ext cx="0" cy="10800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3" name="BottomMarkers">
              <a:extLst>
                <a:ext uri="{FF2B5EF4-FFF2-40B4-BE49-F238E27FC236}">
                  <a16:creationId xmlns:a16="http://schemas.microsoft.com/office/drawing/2014/main" id="{BF3488A9-1FE0-4D9E-991C-7C18361BBD33}"/>
                </a:ext>
              </a:extLst>
            </p:cNvPr>
            <p:cNvGrpSpPr/>
            <p:nvPr/>
          </p:nvGrpSpPr>
          <p:grpSpPr>
            <a:xfrm flipV="1">
              <a:off x="-180000" y="5143500"/>
              <a:ext cx="9505537" cy="180000"/>
              <a:chOff x="-180000" y="-180000"/>
              <a:chExt cx="9505537" cy="180000"/>
            </a:xfrm>
          </p:grpSpPr>
          <p:grpSp>
            <p:nvGrpSpPr>
              <p:cNvPr id="14" name="Marker">
                <a:extLst>
                  <a:ext uri="{FF2B5EF4-FFF2-40B4-BE49-F238E27FC236}">
                    <a16:creationId xmlns:a16="http://schemas.microsoft.com/office/drawing/2014/main" id="{004A42CB-470A-4996-8578-84D706A80AC2}"/>
                  </a:ext>
                </a:extLst>
              </p:cNvPr>
              <p:cNvGrpSpPr/>
              <p:nvPr/>
            </p:nvGrpSpPr>
            <p:grpSpPr>
              <a:xfrm>
                <a:off x="-180000" y="-180000"/>
                <a:ext cx="180000" cy="180000"/>
                <a:chOff x="3489960" y="-350520"/>
                <a:chExt cx="180000" cy="180000"/>
              </a:xfrm>
            </p:grpSpPr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FA524EE3-EE80-43B0-8374-B6868BFD5B59}"/>
                    </a:ext>
                  </a:extLst>
                </p:cNvPr>
                <p:cNvSpPr/>
                <p:nvPr/>
              </p:nvSpPr>
              <p:spPr>
                <a:xfrm>
                  <a:off x="3489960" y="-350520"/>
                  <a:ext cx="180000" cy="180000"/>
                </a:xfrm>
                <a:prstGeom prst="rect">
                  <a:avLst/>
                </a:prstGeom>
                <a:solidFill>
                  <a:schemeClr val="accent1">
                    <a:alpha val="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BD1AC8E3-23AF-4446-B191-501534B76F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89960" y="-170520"/>
                  <a:ext cx="108000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8B9CCE54-5276-4789-953A-F2158EFF24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69960" y="-350520"/>
                  <a:ext cx="0" cy="10800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Marker">
                <a:extLst>
                  <a:ext uri="{FF2B5EF4-FFF2-40B4-BE49-F238E27FC236}">
                    <a16:creationId xmlns:a16="http://schemas.microsoft.com/office/drawing/2014/main" id="{7ECE77C4-026B-4DF8-879C-7606B862AA29}"/>
                  </a:ext>
                </a:extLst>
              </p:cNvPr>
              <p:cNvGrpSpPr/>
              <p:nvPr/>
            </p:nvGrpSpPr>
            <p:grpSpPr>
              <a:xfrm flipH="1">
                <a:off x="9145537" y="-180000"/>
                <a:ext cx="180000" cy="180000"/>
                <a:chOff x="3489960" y="-350520"/>
                <a:chExt cx="180000" cy="180000"/>
              </a:xfrm>
            </p:grpSpPr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EF2C785B-47D2-4A57-9998-17E9E4DBEE83}"/>
                    </a:ext>
                  </a:extLst>
                </p:cNvPr>
                <p:cNvSpPr/>
                <p:nvPr/>
              </p:nvSpPr>
              <p:spPr>
                <a:xfrm>
                  <a:off x="3489960" y="-350520"/>
                  <a:ext cx="180000" cy="180000"/>
                </a:xfrm>
                <a:prstGeom prst="rect">
                  <a:avLst/>
                </a:prstGeom>
                <a:solidFill>
                  <a:schemeClr val="accent1">
                    <a:alpha val="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9" name="Straight Connector 18">
                  <a:extLst>
                    <a:ext uri="{FF2B5EF4-FFF2-40B4-BE49-F238E27FC236}">
                      <a16:creationId xmlns:a16="http://schemas.microsoft.com/office/drawing/2014/main" id="{8B208B8F-8B79-4656-953A-7E3D6E1D6B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89960" y="-170520"/>
                  <a:ext cx="108000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23">
                  <a:extLst>
                    <a:ext uri="{FF2B5EF4-FFF2-40B4-BE49-F238E27FC236}">
                      <a16:creationId xmlns:a16="http://schemas.microsoft.com/office/drawing/2014/main" id="{9963152E-4009-4040-9129-379814402CD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69960" y="-350520"/>
                  <a:ext cx="0" cy="10800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62" name="ContentMarks">
            <a:extLst>
              <a:ext uri="{FF2B5EF4-FFF2-40B4-BE49-F238E27FC236}">
                <a16:creationId xmlns:a16="http://schemas.microsoft.com/office/drawing/2014/main" id="{D5977A6F-D42B-4247-B6E2-A00F827B5990}"/>
              </a:ext>
            </a:extLst>
          </p:cNvPr>
          <p:cNvGrpSpPr/>
          <p:nvPr userDrawn="1"/>
        </p:nvGrpSpPr>
        <p:grpSpPr>
          <a:xfrm>
            <a:off x="-180000" y="250824"/>
            <a:ext cx="9505537" cy="4641851"/>
            <a:chOff x="-180000" y="250824"/>
            <a:chExt cx="9505537" cy="4641851"/>
          </a:xfrm>
        </p:grpSpPr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45B1A3A6-504B-4BE9-9FE8-D4AC40417EB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180000" y="4892675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05198A1B-353B-445D-A309-ADD346C4479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217537" y="4892675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D2B4BEBE-3953-4657-9163-0F4C538B102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180000" y="4734000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30E9F461-EC32-4288-AB1D-BE57A337E1F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217537" y="4734000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1E41FC67-DD7E-4C96-BE9D-77EE22775AC7}"/>
                </a:ext>
              </a:extLst>
            </p:cNvPr>
            <p:cNvCxnSpPr>
              <a:cxnSpLocks/>
            </p:cNvCxnSpPr>
            <p:nvPr/>
          </p:nvCxnSpPr>
          <p:spPr>
            <a:xfrm>
              <a:off x="-180000" y="250824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551CD23C-9864-4486-B6FA-44D1E75DCEB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217537" y="250824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27290A09-544C-41ED-BAB1-D612C5265992}"/>
                </a:ext>
              </a:extLst>
            </p:cNvPr>
            <p:cNvCxnSpPr>
              <a:cxnSpLocks/>
            </p:cNvCxnSpPr>
            <p:nvPr/>
          </p:nvCxnSpPr>
          <p:spPr>
            <a:xfrm>
              <a:off x="-180000" y="680400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5808C043-53DE-4B65-A786-DCF3758B8A8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217537" y="680400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A984A157-F265-4132-B74E-0E514A18CFF1}"/>
                </a:ext>
              </a:extLst>
            </p:cNvPr>
            <p:cNvCxnSpPr>
              <a:cxnSpLocks/>
            </p:cNvCxnSpPr>
            <p:nvPr/>
          </p:nvCxnSpPr>
          <p:spPr>
            <a:xfrm>
              <a:off x="-180000" y="1115863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0CB27575-E209-4637-9ED8-6A7BB56A39B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217537" y="1115863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824155F8-C541-4AE3-9C3B-4F3FA5DD36E7}"/>
                </a:ext>
              </a:extLst>
            </p:cNvPr>
            <p:cNvCxnSpPr>
              <a:cxnSpLocks/>
            </p:cNvCxnSpPr>
            <p:nvPr/>
          </p:nvCxnSpPr>
          <p:spPr>
            <a:xfrm>
              <a:off x="-180000" y="1386921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D7653FA5-6483-4206-98F9-A2500B7D8EE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217537" y="1386921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CDE7C259-CAF3-4DE4-B3E3-5B1F8903DA18}"/>
              </a:ext>
            </a:extLst>
          </p:cNvPr>
          <p:cNvGrpSpPr/>
          <p:nvPr userDrawn="1"/>
        </p:nvGrpSpPr>
        <p:grpSpPr>
          <a:xfrm>
            <a:off x="4482000" y="-180000"/>
            <a:ext cx="180000" cy="5503500"/>
            <a:chOff x="1153474" y="553473"/>
            <a:chExt cx="180000" cy="5503500"/>
          </a:xfrm>
        </p:grpSpPr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DE8CA177-3C59-446C-A1A0-83872CBCCB3C}"/>
                </a:ext>
              </a:extLst>
            </p:cNvPr>
            <p:cNvSpPr/>
            <p:nvPr/>
          </p:nvSpPr>
          <p:spPr>
            <a:xfrm>
              <a:off x="1153474" y="553473"/>
              <a:ext cx="180000" cy="1800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C486DB47-94A2-41B2-9204-C91D7AA5E47E}"/>
                </a:ext>
              </a:extLst>
            </p:cNvPr>
            <p:cNvCxnSpPr>
              <a:cxnSpLocks/>
            </p:cNvCxnSpPr>
            <p:nvPr/>
          </p:nvCxnSpPr>
          <p:spPr>
            <a:xfrm>
              <a:off x="1243474" y="553473"/>
              <a:ext cx="0" cy="108000"/>
            </a:xfrm>
            <a:prstGeom prst="line">
              <a:avLst/>
            </a:prstGeom>
            <a:ln>
              <a:solidFill>
                <a:srgbClr val="AEB8C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4B622D97-1452-44A4-AE7D-E39CB0C65089}"/>
                </a:ext>
              </a:extLst>
            </p:cNvPr>
            <p:cNvSpPr/>
            <p:nvPr/>
          </p:nvSpPr>
          <p:spPr>
            <a:xfrm flipV="1">
              <a:off x="1153474" y="5876973"/>
              <a:ext cx="180000" cy="1800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568A0B63-EA8C-4EF3-9C3E-92D103B7A04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43474" y="5948973"/>
              <a:ext cx="0" cy="108000"/>
            </a:xfrm>
            <a:prstGeom prst="line">
              <a:avLst/>
            </a:prstGeom>
            <a:ln>
              <a:solidFill>
                <a:srgbClr val="AEB8C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070A0642-574D-AEE3-B173-3205923ACFDF}"/>
              </a:ext>
            </a:extLst>
          </p:cNvPr>
          <p:cNvSpPr txBox="1"/>
          <p:nvPr userDrawn="1"/>
        </p:nvSpPr>
        <p:spPr>
          <a:xfrm>
            <a:off x="76649" y="4856437"/>
            <a:ext cx="1743741" cy="118512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marL="0" marR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3" pitchFamily="18" charset="2"/>
              <a:buNone/>
              <a:tabLst/>
            </a:pPr>
            <a:r>
              <a:rPr kumimoji="0" lang="en-GB" sz="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SpaceRISE Consortium proprietary and sensitive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510BBC7-195C-5FFE-E12E-2138937470D1}"/>
              </a:ext>
            </a:extLst>
          </p:cNvPr>
          <p:cNvSpPr txBox="1"/>
          <p:nvPr userDrawn="1"/>
        </p:nvSpPr>
        <p:spPr>
          <a:xfrm>
            <a:off x="-14863" y="4942198"/>
            <a:ext cx="1509496" cy="187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buNone/>
            </a:pPr>
            <a:r>
              <a:rPr lang="en-GB" sz="60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rPr>
              <a:t>IRIS</a:t>
            </a:r>
            <a:r>
              <a:rPr lang="en-GB" sz="600" kern="1200" baseline="300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rPr>
              <a:t>2</a:t>
            </a:r>
            <a:r>
              <a:rPr lang="en-GB" sz="60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rPr>
              <a:t> (DEFIS/2023/CD/0008)</a:t>
            </a:r>
          </a:p>
        </p:txBody>
      </p:sp>
      <p:pic>
        <p:nvPicPr>
          <p:cNvPr id="6" name="Picture 5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86E34836-8491-BA7C-280B-3B6FEA88EF8A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253"/>
          <a:stretch/>
        </p:blipFill>
        <p:spPr>
          <a:xfrm>
            <a:off x="8199007" y="53213"/>
            <a:ext cx="972115" cy="278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960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653" r:id="rId3"/>
    <p:sldLayoutId id="2147483669" r:id="rId4"/>
    <p:sldLayoutId id="2147483744" r:id="rId5"/>
  </p:sldLayoutIdLst>
  <p:hf hdr="0"/>
  <p:txStyles>
    <p:titleStyle>
      <a:lvl1pPr algn="l" defTabSz="685800" rtl="0" eaLnBrk="1" latinLnBrk="0" hangingPunct="1">
        <a:lnSpc>
          <a:spcPct val="91000"/>
        </a:lnSpc>
        <a:spcBef>
          <a:spcPct val="0"/>
        </a:spcBef>
        <a:buNone/>
        <a:defRPr sz="1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00" indent="-216000" algn="l" defTabSz="685800" rtl="0" eaLnBrk="1" latinLnBrk="0" hangingPunct="1">
        <a:lnSpc>
          <a:spcPct val="103000"/>
        </a:lnSpc>
        <a:spcBef>
          <a:spcPts val="600"/>
        </a:spcBef>
        <a:spcAft>
          <a:spcPts val="200"/>
        </a:spcAft>
        <a:buFont typeface="Wingdings 3" panose="05040102010807070707" pitchFamily="18" charset="2"/>
        <a:buChar char="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96000" indent="-180000" algn="l" defTabSz="685800" rtl="0" eaLnBrk="1" latinLnBrk="0" hangingPunct="1">
        <a:lnSpc>
          <a:spcPct val="103000"/>
        </a:lnSpc>
        <a:spcBef>
          <a:spcPts val="200"/>
        </a:spcBef>
        <a:spcAft>
          <a:spcPts val="20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558000" indent="-144000" algn="l" defTabSz="685800" rtl="0" eaLnBrk="1" latinLnBrk="0" hangingPunct="1">
        <a:lnSpc>
          <a:spcPct val="103000"/>
        </a:lnSpc>
        <a:spcBef>
          <a:spcPts val="200"/>
        </a:spcBef>
        <a:spcAft>
          <a:spcPts val="200"/>
        </a:spcAft>
        <a:buFont typeface="Arial" panose="020B0604030504040204" pitchFamily="34" charset="0"/>
        <a:buChar char="-"/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20000" indent="-144000" algn="l" defTabSz="685800" rtl="0" eaLnBrk="1" latinLnBrk="0" hangingPunct="1">
        <a:lnSpc>
          <a:spcPct val="103000"/>
        </a:lnSpc>
        <a:spcBef>
          <a:spcPts val="200"/>
        </a:spcBef>
        <a:spcAft>
          <a:spcPts val="200"/>
        </a:spcAft>
        <a:buFont typeface="Arial" panose="020B0604030504040204" pitchFamily="34" charset="0"/>
        <a:buChar char="-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882000" indent="-144000" algn="l" defTabSz="685800" rtl="0" eaLnBrk="1" latinLnBrk="0" hangingPunct="1">
        <a:lnSpc>
          <a:spcPct val="103000"/>
        </a:lnSpc>
        <a:spcBef>
          <a:spcPts val="200"/>
        </a:spcBef>
        <a:spcAft>
          <a:spcPts val="200"/>
        </a:spcAft>
        <a:buFont typeface="Arial" panose="020B0604030504040204" pitchFamily="34" charset="0"/>
        <a:buChar char="-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044000" indent="-144000" algn="l" defTabSz="685800" rtl="0" eaLnBrk="1" latinLnBrk="0" hangingPunct="1">
        <a:lnSpc>
          <a:spcPct val="103000"/>
        </a:lnSpc>
        <a:spcBef>
          <a:spcPts val="200"/>
        </a:spcBef>
        <a:spcAft>
          <a:spcPts val="200"/>
        </a:spcAft>
        <a:buFont typeface="Arial" panose="020B0604020202020204" pitchFamily="34" charset="0"/>
        <a:buChar char="-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206000" indent="-144000" algn="l" defTabSz="685800" rtl="0" eaLnBrk="1" latinLnBrk="0" hangingPunct="1">
        <a:lnSpc>
          <a:spcPct val="103000"/>
        </a:lnSpc>
        <a:spcBef>
          <a:spcPts val="200"/>
        </a:spcBef>
        <a:spcAft>
          <a:spcPts val="200"/>
        </a:spcAft>
        <a:buFont typeface="Arial" panose="020B0604020202020204" pitchFamily="34" charset="0"/>
        <a:buChar char="-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368000" indent="-144000" algn="l" defTabSz="685800" rtl="0" eaLnBrk="1" latinLnBrk="0" hangingPunct="1">
        <a:lnSpc>
          <a:spcPct val="103000"/>
        </a:lnSpc>
        <a:spcBef>
          <a:spcPts val="200"/>
        </a:spcBef>
        <a:spcAft>
          <a:spcPts val="200"/>
        </a:spcAft>
        <a:buFont typeface="Arial" panose="020B0604020202020204" pitchFamily="34" charset="0"/>
        <a:buChar char="-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530000" indent="-144000" algn="l" defTabSz="685800" rtl="0" eaLnBrk="1" latinLnBrk="0" hangingPunct="1">
        <a:lnSpc>
          <a:spcPct val="103000"/>
        </a:lnSpc>
        <a:spcBef>
          <a:spcPts val="200"/>
        </a:spcBef>
        <a:spcAft>
          <a:spcPts val="200"/>
        </a:spcAft>
        <a:buFont typeface="Arial" panose="020B0604020202020204" pitchFamily="34" charset="0"/>
        <a:buChar char="-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685800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userDrawn="1">
          <p15:clr>
            <a:srgbClr val="D6D6D6"/>
          </p15:clr>
        </p15:guide>
        <p15:guide id="2" pos="5760" userDrawn="1">
          <p15:clr>
            <a:srgbClr val="D6D6D6"/>
          </p15:clr>
        </p15:guide>
        <p15:guide id="3" pos="158" userDrawn="1">
          <p15:clr>
            <a:srgbClr val="D6D6D6"/>
          </p15:clr>
        </p15:guide>
        <p15:guide id="4" pos="1897" userDrawn="1">
          <p15:clr>
            <a:srgbClr val="D6D6D6"/>
          </p15:clr>
        </p15:guide>
        <p15:guide id="5" pos="2010" userDrawn="1">
          <p15:clr>
            <a:srgbClr val="D6D6D6"/>
          </p15:clr>
        </p15:guide>
        <p15:guide id="6" pos="3749" userDrawn="1">
          <p15:clr>
            <a:srgbClr val="D6D6D6"/>
          </p15:clr>
        </p15:guide>
        <p15:guide id="7" pos="3862" userDrawn="1">
          <p15:clr>
            <a:srgbClr val="D6D6D6"/>
          </p15:clr>
        </p15:guide>
        <p15:guide id="8" pos="5601" userDrawn="1">
          <p15:clr>
            <a:srgbClr val="D6D6D6"/>
          </p15:clr>
        </p15:guide>
        <p15:guide id="9" orient="horz" userDrawn="1">
          <p15:clr>
            <a:srgbClr val="D6D6D6"/>
          </p15:clr>
        </p15:guide>
        <p15:guide id="10" orient="horz" pos="3240" userDrawn="1">
          <p15:clr>
            <a:srgbClr val="D6D6D6"/>
          </p15:clr>
        </p15:guide>
        <p15:guide id="11" orient="horz" pos="158" userDrawn="1">
          <p15:clr>
            <a:srgbClr val="D6D6D6"/>
          </p15:clr>
        </p15:guide>
        <p15:guide id="12" orient="horz" pos="3081" userDrawn="1">
          <p15:clr>
            <a:srgbClr val="D6D6D6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532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38"/>
          <p:cNvSpPr txBox="1">
            <a:spLocks noChangeArrowheads="1"/>
          </p:cNvSpPr>
          <p:nvPr userDrawn="1"/>
        </p:nvSpPr>
        <p:spPr bwMode="auto">
          <a:xfrm>
            <a:off x="165601" y="4652101"/>
            <a:ext cx="331181" cy="180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598" noProof="0" dirty="0">
                <a:solidFill>
                  <a:srgbClr val="8197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3" name="Picture 35" hidden="1">
            <a:extLst>
              <a:ext uri="{FF2B5EF4-FFF2-40B4-BE49-F238E27FC236}">
                <a16:creationId xmlns:a16="http://schemas.microsoft.com/office/drawing/2014/main" id="{C995CFAD-3BA1-4EC9-867D-60423D76AD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ext Box DG"/>
          <p:cNvSpPr txBox="1">
            <a:spLocks noChangeArrowheads="1"/>
          </p:cNvSpPr>
          <p:nvPr userDrawn="1"/>
        </p:nvSpPr>
        <p:spPr bwMode="auto">
          <a:xfrm>
            <a:off x="578165" y="335525"/>
            <a:ext cx="5016500" cy="177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 sz="577" noProof="0" dirty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61558" y="109208"/>
            <a:ext cx="7560925" cy="43768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 rtl="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noProof="0"/>
              <a:t>Click to edit Master title style</a:t>
            </a:r>
            <a:endParaRPr lang="en-GB" noProof="0" dirty="0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F152A04D-5063-4E95-9CB5-5C50E37A6E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64251" y="661500"/>
            <a:ext cx="8799538" cy="39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  <a:endParaRPr lang="en-GB" altLang="en-US" noProof="0" dirty="0"/>
          </a:p>
        </p:txBody>
      </p:sp>
      <p:sp>
        <p:nvSpPr>
          <p:cNvPr id="39" name="Text Box 34"/>
          <p:cNvSpPr txBox="1">
            <a:spLocks noChangeArrowheads="1"/>
          </p:cNvSpPr>
          <p:nvPr userDrawn="1"/>
        </p:nvSpPr>
        <p:spPr bwMode="auto">
          <a:xfrm>
            <a:off x="8495651" y="4652101"/>
            <a:ext cx="446597" cy="180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sz="598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fld id="{FDAC5C42-9B53-4063-AF51-A40D4C64F718}" type="slidenum">
              <a:rPr lang="it-IT" sz="598" noProof="1" smtClean="0">
                <a:solidFill>
                  <a:srgbClr val="8197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598" noProof="1">
              <a:solidFill>
                <a:srgbClr val="8197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6C34021B-66EB-9E45-8BD1-64D5855A5802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7486" y="-162064"/>
            <a:ext cx="1566137" cy="985500"/>
          </a:xfrm>
          <a:prstGeom prst="rect">
            <a:avLst/>
          </a:prstGeom>
        </p:spPr>
      </p:pic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EE71E5B5-6921-4FB2-A9C4-9C2A029FF0B3}"/>
              </a:ext>
            </a:extLst>
          </p:cNvPr>
          <p:cNvCxnSpPr>
            <a:cxnSpLocks/>
          </p:cNvCxnSpPr>
          <p:nvPr userDrawn="1"/>
        </p:nvCxnSpPr>
        <p:spPr>
          <a:xfrm>
            <a:off x="165624" y="4817228"/>
            <a:ext cx="8777997" cy="0"/>
          </a:xfrm>
          <a:prstGeom prst="line">
            <a:avLst/>
          </a:prstGeom>
          <a:ln w="9525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5">
            <a:extLst>
              <a:ext uri="{FF2B5EF4-FFF2-40B4-BE49-F238E27FC236}">
                <a16:creationId xmlns:a16="http://schemas.microsoft.com/office/drawing/2014/main" id="{7B88B654-6870-4EB8-A79A-306A0238640A}"/>
              </a:ext>
            </a:extLst>
          </p:cNvPr>
          <p:cNvPicPr>
            <a:picLocks/>
          </p:cNvPicPr>
          <p:nvPr userDrawn="1"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5947" y="4938300"/>
            <a:ext cx="1225150" cy="783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EBB965BA-5FAA-5543-9444-B14F3D19DD2B}"/>
              </a:ext>
            </a:extLst>
          </p:cNvPr>
          <p:cNvPicPr>
            <a:picLocks noChangeAspect="1"/>
          </p:cNvPicPr>
          <p:nvPr userDrawn="1"/>
        </p:nvPicPr>
        <p:blipFill>
          <a:blip r:embed="rId22"/>
          <a:srcRect/>
          <a:stretch/>
        </p:blipFill>
        <p:spPr>
          <a:xfrm>
            <a:off x="0" y="4839169"/>
            <a:ext cx="7796800" cy="33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874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59" r:id="rId13"/>
    <p:sldLayoutId id="2147483760" r:id="rId14"/>
    <p:sldLayoutId id="2147483761" r:id="rId15"/>
    <p:sldLayoutId id="2147483762" r:id="rId16"/>
    <p:sldLayoutId id="2147483763" r:id="rId17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GB" sz="2244" b="1" dirty="0" smtClean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1587" b="1">
          <a:solidFill>
            <a:schemeClr val="bg1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1587" b="1">
          <a:solidFill>
            <a:schemeClr val="bg1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1587" b="1">
          <a:solidFill>
            <a:schemeClr val="bg1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1587" b="1">
          <a:solidFill>
            <a:schemeClr val="bg1"/>
          </a:solidFill>
          <a:latin typeface="Verdana" pitchFamily="34" charset="0"/>
        </a:defRPr>
      </a:lvl5pPr>
      <a:lvl6pPr marL="329879" algn="l" rtl="0" eaLnBrk="1" fontAlgn="base" hangingPunct="1">
        <a:spcBef>
          <a:spcPct val="0"/>
        </a:spcBef>
        <a:spcAft>
          <a:spcPct val="0"/>
        </a:spcAft>
        <a:defRPr sz="1587" b="1">
          <a:solidFill>
            <a:schemeClr val="bg1"/>
          </a:solidFill>
          <a:latin typeface="Verdana" pitchFamily="34" charset="0"/>
        </a:defRPr>
      </a:lvl6pPr>
      <a:lvl7pPr marL="659758" algn="l" rtl="0" eaLnBrk="1" fontAlgn="base" hangingPunct="1">
        <a:spcBef>
          <a:spcPct val="0"/>
        </a:spcBef>
        <a:spcAft>
          <a:spcPct val="0"/>
        </a:spcAft>
        <a:defRPr sz="1587" b="1">
          <a:solidFill>
            <a:schemeClr val="bg1"/>
          </a:solidFill>
          <a:latin typeface="Verdana" pitchFamily="34" charset="0"/>
        </a:defRPr>
      </a:lvl7pPr>
      <a:lvl8pPr marL="989638" algn="l" rtl="0" eaLnBrk="1" fontAlgn="base" hangingPunct="1">
        <a:spcBef>
          <a:spcPct val="0"/>
        </a:spcBef>
        <a:spcAft>
          <a:spcPct val="0"/>
        </a:spcAft>
        <a:defRPr sz="1587" b="1">
          <a:solidFill>
            <a:schemeClr val="bg1"/>
          </a:solidFill>
          <a:latin typeface="Verdana" pitchFamily="34" charset="0"/>
        </a:defRPr>
      </a:lvl8pPr>
      <a:lvl9pPr marL="1319517" algn="l" rtl="0" eaLnBrk="1" fontAlgn="base" hangingPunct="1">
        <a:spcBef>
          <a:spcPct val="0"/>
        </a:spcBef>
        <a:spcAft>
          <a:spcPct val="0"/>
        </a:spcAft>
        <a:defRPr sz="1587" b="1">
          <a:solidFill>
            <a:schemeClr val="bg1"/>
          </a:solidFill>
          <a:latin typeface="Verdana" pitchFamily="34" charset="0"/>
        </a:defRPr>
      </a:lvl9pPr>
    </p:titleStyle>
    <p:bodyStyle>
      <a:lvl1pPr marL="0" indent="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rgbClr val="8197A6"/>
        </a:buClr>
        <a:buFont typeface="Arial" panose="020B0604020202020204" pitchFamily="34" charset="0"/>
        <a:buNone/>
        <a:defRPr lang="en-GB" sz="1346" dirty="0" smtClean="0">
          <a:solidFill>
            <a:srgbClr val="8197A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84432" indent="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GB" sz="1346" dirty="0" smtClean="0">
          <a:solidFill>
            <a:srgbClr val="8197A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015613" indent="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GB" sz="1346" dirty="0" smtClean="0">
          <a:solidFill>
            <a:srgbClr val="8197A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446794" indent="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GB" sz="1346" dirty="0" smtClean="0">
          <a:solidFill>
            <a:srgbClr val="8197A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77974" indent="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GB" sz="1346" dirty="0" smtClean="0">
          <a:solidFill>
            <a:srgbClr val="8197A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0748" indent="-302389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154">
          <a:solidFill>
            <a:schemeClr val="bg2"/>
          </a:solidFill>
          <a:latin typeface="+mn-lt"/>
        </a:defRPr>
      </a:lvl6pPr>
      <a:lvl7pPr marL="2840627" indent="-302389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154">
          <a:solidFill>
            <a:schemeClr val="bg2"/>
          </a:solidFill>
          <a:latin typeface="+mn-lt"/>
        </a:defRPr>
      </a:lvl7pPr>
      <a:lvl8pPr marL="3170506" indent="-302389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154">
          <a:solidFill>
            <a:schemeClr val="bg2"/>
          </a:solidFill>
          <a:latin typeface="+mn-lt"/>
        </a:defRPr>
      </a:lvl8pPr>
      <a:lvl9pPr marL="3500386" indent="-302389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154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659758" rtl="0" eaLnBrk="1" latinLnBrk="0" hangingPunct="1">
        <a:defRPr sz="1299" kern="1200">
          <a:solidFill>
            <a:schemeClr val="tx1"/>
          </a:solidFill>
          <a:latin typeface="+mn-lt"/>
          <a:ea typeface="+mn-ea"/>
          <a:cs typeface="+mn-cs"/>
        </a:defRPr>
      </a:lvl1pPr>
      <a:lvl2pPr marL="329879" algn="l" defTabSz="659758" rtl="0" eaLnBrk="1" latinLnBrk="0" hangingPunct="1">
        <a:defRPr sz="1299" kern="1200">
          <a:solidFill>
            <a:schemeClr val="tx1"/>
          </a:solidFill>
          <a:latin typeface="+mn-lt"/>
          <a:ea typeface="+mn-ea"/>
          <a:cs typeface="+mn-cs"/>
        </a:defRPr>
      </a:lvl2pPr>
      <a:lvl3pPr marL="659758" algn="l" defTabSz="659758" rtl="0" eaLnBrk="1" latinLnBrk="0" hangingPunct="1">
        <a:defRPr sz="1299" kern="1200">
          <a:solidFill>
            <a:schemeClr val="tx1"/>
          </a:solidFill>
          <a:latin typeface="+mn-lt"/>
          <a:ea typeface="+mn-ea"/>
          <a:cs typeface="+mn-cs"/>
        </a:defRPr>
      </a:lvl3pPr>
      <a:lvl4pPr marL="989638" algn="l" defTabSz="659758" rtl="0" eaLnBrk="1" latinLnBrk="0" hangingPunct="1">
        <a:defRPr sz="1299" kern="1200">
          <a:solidFill>
            <a:schemeClr val="tx1"/>
          </a:solidFill>
          <a:latin typeface="+mn-lt"/>
          <a:ea typeface="+mn-ea"/>
          <a:cs typeface="+mn-cs"/>
        </a:defRPr>
      </a:lvl4pPr>
      <a:lvl5pPr marL="1319517" algn="l" defTabSz="659758" rtl="0" eaLnBrk="1" latinLnBrk="0" hangingPunct="1">
        <a:defRPr sz="1299" kern="1200">
          <a:solidFill>
            <a:schemeClr val="tx1"/>
          </a:solidFill>
          <a:latin typeface="+mn-lt"/>
          <a:ea typeface="+mn-ea"/>
          <a:cs typeface="+mn-cs"/>
        </a:defRPr>
      </a:lvl5pPr>
      <a:lvl6pPr marL="1649397" algn="l" defTabSz="659758" rtl="0" eaLnBrk="1" latinLnBrk="0" hangingPunct="1">
        <a:defRPr sz="1299" kern="1200">
          <a:solidFill>
            <a:schemeClr val="tx1"/>
          </a:solidFill>
          <a:latin typeface="+mn-lt"/>
          <a:ea typeface="+mn-ea"/>
          <a:cs typeface="+mn-cs"/>
        </a:defRPr>
      </a:lvl6pPr>
      <a:lvl7pPr marL="1979276" algn="l" defTabSz="659758" rtl="0" eaLnBrk="1" latinLnBrk="0" hangingPunct="1">
        <a:defRPr sz="1299" kern="1200">
          <a:solidFill>
            <a:schemeClr val="tx1"/>
          </a:solidFill>
          <a:latin typeface="+mn-lt"/>
          <a:ea typeface="+mn-ea"/>
          <a:cs typeface="+mn-cs"/>
        </a:defRPr>
      </a:lvl7pPr>
      <a:lvl8pPr marL="2309155" algn="l" defTabSz="659758" rtl="0" eaLnBrk="1" latinLnBrk="0" hangingPunct="1">
        <a:defRPr sz="1299" kern="1200">
          <a:solidFill>
            <a:schemeClr val="tx1"/>
          </a:solidFill>
          <a:latin typeface="+mn-lt"/>
          <a:ea typeface="+mn-ea"/>
          <a:cs typeface="+mn-cs"/>
        </a:defRPr>
      </a:lvl8pPr>
      <a:lvl9pPr marL="2639035" algn="l" defTabSz="659758" rtl="0" eaLnBrk="1" latinLnBrk="0" hangingPunct="1">
        <a:defRPr sz="12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5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stefano.cioni@esa.int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6.png"/><Relationship Id="rId5" Type="http://schemas.openxmlformats.org/officeDocument/2006/relationships/image" Target="../media/image1.emf"/><Relationship Id="rId10" Type="http://schemas.openxmlformats.org/officeDocument/2006/relationships/image" Target="../media/image20.png"/><Relationship Id="rId4" Type="http://schemas.openxmlformats.org/officeDocument/2006/relationships/oleObject" Target="../embeddings/oleObject2.bin"/><Relationship Id="rId9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jpeg"/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image" Target="../media/image21.png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5" Type="http://schemas.openxmlformats.org/officeDocument/2006/relationships/image" Target="../media/image33.jpeg"/><Relationship Id="rId10" Type="http://schemas.openxmlformats.org/officeDocument/2006/relationships/image" Target="../media/image28.png"/><Relationship Id="rId4" Type="http://schemas.openxmlformats.org/officeDocument/2006/relationships/image" Target="../media/image4.png"/><Relationship Id="rId9" Type="http://schemas.openxmlformats.org/officeDocument/2006/relationships/image" Target="../media/image27.png"/><Relationship Id="rId14" Type="http://schemas.openxmlformats.org/officeDocument/2006/relationships/image" Target="../media/image3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oleObject" Target="../embeddings/oleObject3.bin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image" Target="../media/image16.png"/><Relationship Id="rId5" Type="http://schemas.openxmlformats.org/officeDocument/2006/relationships/image" Target="../media/image4.png"/><Relationship Id="rId10" Type="http://schemas.openxmlformats.org/officeDocument/2006/relationships/image" Target="../media/image20.png"/><Relationship Id="rId4" Type="http://schemas.openxmlformats.org/officeDocument/2006/relationships/image" Target="../media/image1.emf"/><Relationship Id="rId9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 txBox="1">
            <a:spLocks noChangeArrowheads="1"/>
          </p:cNvSpPr>
          <p:nvPr/>
        </p:nvSpPr>
        <p:spPr bwMode="auto">
          <a:xfrm>
            <a:off x="94242" y="2683139"/>
            <a:ext cx="8241576" cy="1356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5971" tIns="32986" rIns="65971" bIns="32986" numCol="1" anchor="b" anchorCtr="0" compatLnSpc="1">
            <a:prstTxWarp prst="textNoShape">
              <a:avLst/>
            </a:prstTxWarp>
            <a:spAutoFit/>
          </a:bodyPr>
          <a:lstStyle/>
          <a:p>
            <a:pPr marL="0" indent="0" defTabSz="659758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Title: LS on</a:t>
            </a:r>
            <a:br>
              <a:rPr lang="en-GB" sz="2992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992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IRIS²:</a:t>
            </a:r>
            <a:r>
              <a:rPr lang="en-GB" sz="2992" b="1" dirty="0">
                <a:solidFill>
                  <a:srgbClr val="FE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992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first fully-fledged 5G NR NTN multi-orbit satellite communications system</a:t>
            </a:r>
          </a:p>
        </p:txBody>
      </p:sp>
      <p:sp>
        <p:nvSpPr>
          <p:cNvPr id="7" name="Text Box 24"/>
          <p:cNvSpPr txBox="1">
            <a:spLocks noChangeArrowheads="1"/>
          </p:cNvSpPr>
          <p:nvPr/>
        </p:nvSpPr>
        <p:spPr bwMode="auto">
          <a:xfrm>
            <a:off x="5172635" y="3914436"/>
            <a:ext cx="3832293" cy="23051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indent="0" algn="r" defTabSz="68397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None/>
            </a:pPr>
            <a:r>
              <a:rPr lang="en-GB" sz="898" dirty="0">
                <a:solidFill>
                  <a:srgbClr val="FE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8" name="Text Box 25"/>
          <p:cNvSpPr txBox="1">
            <a:spLocks noChangeArrowheads="1"/>
          </p:cNvSpPr>
          <p:nvPr/>
        </p:nvSpPr>
        <p:spPr bwMode="auto">
          <a:xfrm>
            <a:off x="5172617" y="4409076"/>
            <a:ext cx="3832311" cy="23051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indent="0" algn="r" defTabSz="68397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None/>
            </a:pPr>
            <a:r>
              <a:rPr lang="en-GB" sz="898" dirty="0">
                <a:solidFill>
                  <a:srgbClr val="FE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" name="Text Box 99">
            <a:extLst>
              <a:ext uri="{FF2B5EF4-FFF2-40B4-BE49-F238E27FC236}">
                <a16:creationId xmlns:a16="http://schemas.microsoft.com/office/drawing/2014/main" id="{B06A49EE-0921-4A0E-99D9-29F5A2AC6E1F}"/>
              </a:ext>
            </a:extLst>
          </p:cNvPr>
          <p:cNvSpPr/>
          <p:nvPr/>
        </p:nvSpPr>
        <p:spPr>
          <a:xfrm>
            <a:off x="5451519" y="4188573"/>
            <a:ext cx="3553409" cy="162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r" defTabSz="683971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GB" sz="898" dirty="0">
              <a:solidFill>
                <a:srgbClr val="FE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ABBA8D-B067-F4FE-A490-774ABD410A6E}"/>
              </a:ext>
            </a:extLst>
          </p:cNvPr>
          <p:cNvSpPr txBox="1"/>
          <p:nvPr/>
        </p:nvSpPr>
        <p:spPr>
          <a:xfrm>
            <a:off x="134759" y="581418"/>
            <a:ext cx="8362695" cy="2323644"/>
          </a:xfrm>
          <a:prstGeom prst="rect">
            <a:avLst/>
          </a:prstGeom>
        </p:spPr>
        <p:txBody>
          <a:bodyPr wrap="square" lIns="36000" tIns="18000" rIns="36000" bIns="18000" rtlCol="0">
            <a:spAutoFit/>
          </a:bodyPr>
          <a:lstStyle/>
          <a:p>
            <a:pPr marL="0" indent="0" defTabSz="9144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800" b="1" dirty="0">
                <a:solidFill>
                  <a:schemeClr val="accent3"/>
                </a:solidFill>
                <a:cs typeface="Arial" pitchFamily="34" charset="0"/>
              </a:rPr>
              <a:t>3GPP TSG-RAN#107					SP-250321</a:t>
            </a:r>
          </a:p>
          <a:p>
            <a:pPr marL="0" indent="0" defTabSz="9144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800" b="1" dirty="0">
                <a:solidFill>
                  <a:schemeClr val="accent3"/>
                </a:solidFill>
                <a:cs typeface="Arial" pitchFamily="34" charset="0"/>
              </a:rPr>
              <a:t>Incheon, Korea, March 12-14, 2025</a:t>
            </a:r>
          </a:p>
          <a:p>
            <a:pPr marL="0" indent="0" defTabSz="914400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Tx/>
              <a:buNone/>
            </a:pPr>
            <a:r>
              <a:rPr lang="en-US" sz="1600" b="1" dirty="0">
                <a:solidFill>
                  <a:schemeClr val="accent3"/>
                </a:solidFill>
                <a:cs typeface="Arial" pitchFamily="34" charset="0"/>
              </a:rPr>
              <a:t>To:  TSG RAN#107, TSG SA#107</a:t>
            </a:r>
          </a:p>
          <a:p>
            <a:pPr marL="0" indent="0" defTabSz="914400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Tx/>
              <a:buNone/>
            </a:pPr>
            <a:endParaRPr lang="en-US" sz="1600" dirty="0">
              <a:solidFill>
                <a:schemeClr val="accent3"/>
              </a:solidFill>
              <a:cs typeface="Arial" pitchFamily="34" charset="0"/>
            </a:endParaRPr>
          </a:p>
          <a:p>
            <a:pPr marL="0" indent="0" defTabSz="914400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Tx/>
              <a:buNone/>
            </a:pPr>
            <a:r>
              <a:rPr lang="en-US" sz="1600" dirty="0">
                <a:solidFill>
                  <a:schemeClr val="accent3"/>
                </a:solidFill>
                <a:cs typeface="Arial" pitchFamily="34" charset="0"/>
              </a:rPr>
              <a:t>Contacts: Stefano Cioni, European Space Agency ( </a:t>
            </a:r>
            <a:r>
              <a:rPr lang="en-US" sz="1600" dirty="0">
                <a:solidFill>
                  <a:schemeClr val="accent3"/>
                </a:solidFill>
                <a:cs typeface="Arial" pitchFamily="34" charset="0"/>
                <a:hlinkClick r:id="rId3"/>
              </a:rPr>
              <a:t>stefano.cioni@esa.int</a:t>
            </a:r>
            <a:r>
              <a:rPr lang="en-US" sz="1600" dirty="0">
                <a:solidFill>
                  <a:schemeClr val="accent3"/>
                </a:solidFill>
                <a:cs typeface="Arial" pitchFamily="34" charset="0"/>
              </a:rPr>
              <a:t> )</a:t>
            </a:r>
          </a:p>
          <a:p>
            <a:pPr marL="0" indent="0" defTabSz="914400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Tx/>
              <a:buNone/>
            </a:pPr>
            <a:endParaRPr lang="en-US" sz="1600" dirty="0">
              <a:solidFill>
                <a:schemeClr val="accent3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uild="allAtOnce"/>
      <p:bldP spid="8" grpId="0" build="allAtOnce"/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5104203E-B2ED-03D0-5468-BE00D22722B5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6786131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25" imgH="625" progId="TCLayout.ActiveDocument.1">
                  <p:embed/>
                </p:oleObj>
              </mc:Choice>
              <mc:Fallback>
                <p:oleObj name="think-cell Slide" r:id="rId4" imgW="625" imgH="625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104203E-B2ED-03D0-5468-BE00D22722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C1954A0-4133-2B0D-BC45-1D2206B79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586" y="292566"/>
            <a:ext cx="7249499" cy="905098"/>
          </a:xfrm>
        </p:spPr>
        <p:txBody>
          <a:bodyPr vert="horz"/>
          <a:lstStyle/>
          <a:p>
            <a:r>
              <a:rPr lang="en-AR" sz="2500" b="1"/>
              <a:t>IRIS²</a:t>
            </a:r>
            <a:r>
              <a:rPr lang="en-GB" sz="2500"/>
              <a:t> –</a:t>
            </a:r>
            <a:r>
              <a:rPr lang="en-GB" sz="2500" b="1"/>
              <a:t> The First </a:t>
            </a:r>
            <a:r>
              <a:rPr lang="en-GB" sz="2500"/>
              <a:t>F</a:t>
            </a:r>
            <a:r>
              <a:rPr lang="en-GB" sz="2500" b="1"/>
              <a:t>ully Fledged 5G NR NTN Multi-Orbit Constellation</a:t>
            </a:r>
            <a:endParaRPr lang="en-US" sz="250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EF204C-8926-731F-96C6-65C5591E08C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020A4007-B15C-4364-BF0A-8D607DB62D85}" type="slidenum">
              <a:rPr lang="en-US" smtClean="0"/>
              <a:pPr/>
              <a:t>2</a:t>
            </a:fld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33A0039-2A8F-523E-CA7C-130EB57BADA1}"/>
              </a:ext>
            </a:extLst>
          </p:cNvPr>
          <p:cNvGrpSpPr/>
          <p:nvPr/>
        </p:nvGrpSpPr>
        <p:grpSpPr>
          <a:xfrm>
            <a:off x="165463" y="3940085"/>
            <a:ext cx="8821783" cy="699868"/>
            <a:chOff x="165463" y="3940085"/>
            <a:chExt cx="8821783" cy="69986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E7EED9B-9C36-40AD-C8C2-E884DAEE7E15}"/>
                </a:ext>
              </a:extLst>
            </p:cNvPr>
            <p:cNvSpPr/>
            <p:nvPr/>
          </p:nvSpPr>
          <p:spPr>
            <a:xfrm>
              <a:off x="165463" y="3940085"/>
              <a:ext cx="8821783" cy="6998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4" name="Picture 13" descr="EC-JRC-logo_horizontal_EN_pos_transparent-background.png">
              <a:extLst>
                <a:ext uri="{FF2B5EF4-FFF2-40B4-BE49-F238E27FC236}">
                  <a16:creationId xmlns:a16="http://schemas.microsoft.com/office/drawing/2014/main" id="{C6F6504A-9BE6-9A1A-F739-64D6D82651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02" t="10944" r="10192" b="9113"/>
            <a:stretch/>
          </p:blipFill>
          <p:spPr>
            <a:xfrm>
              <a:off x="367542" y="4005624"/>
              <a:ext cx="1591695" cy="448661"/>
            </a:xfrm>
            <a:prstGeom prst="rect">
              <a:avLst/>
            </a:prstGeom>
          </p:spPr>
        </p:pic>
        <p:pic>
          <p:nvPicPr>
            <p:cNvPr id="17" name="Image 33">
              <a:extLst>
                <a:ext uri="{FF2B5EF4-FFF2-40B4-BE49-F238E27FC236}">
                  <a16:creationId xmlns:a16="http://schemas.microsoft.com/office/drawing/2014/main" id="{28FAAE27-3A2C-8E33-A81E-4FE29C92559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653337" y="4182849"/>
              <a:ext cx="1141244" cy="271436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6D82769A-0811-E475-C006-657E3BA0090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4562" t="70928" r="65902" b="18900"/>
            <a:stretch/>
          </p:blipFill>
          <p:spPr>
            <a:xfrm>
              <a:off x="3861690" y="4130260"/>
              <a:ext cx="2032694" cy="393768"/>
            </a:xfrm>
            <a:prstGeom prst="rect">
              <a:avLst/>
            </a:prstGeom>
          </p:spPr>
        </p:pic>
        <p:pic>
          <p:nvPicPr>
            <p:cNvPr id="20" name="Picture 19" descr="A blue and black logo&#10;&#10;Description automatically generated">
              <a:extLst>
                <a:ext uri="{FF2B5EF4-FFF2-40B4-BE49-F238E27FC236}">
                  <a16:creationId xmlns:a16="http://schemas.microsoft.com/office/drawing/2014/main" id="{5D68EBF8-EE6A-6C77-8157-6B18B25C888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43" t="30848" r="18509" b="31237"/>
            <a:stretch/>
          </p:blipFill>
          <p:spPr>
            <a:xfrm>
              <a:off x="2394863" y="4122786"/>
              <a:ext cx="1036321" cy="391563"/>
            </a:xfrm>
            <a:prstGeom prst="rect">
              <a:avLst/>
            </a:prstGeom>
          </p:spPr>
        </p:pic>
        <p:pic>
          <p:nvPicPr>
            <p:cNvPr id="3" name="Image 35">
              <a:extLst>
                <a:ext uri="{FF2B5EF4-FFF2-40B4-BE49-F238E27FC236}">
                  <a16:creationId xmlns:a16="http://schemas.microsoft.com/office/drawing/2014/main" id="{18FA2D11-2646-5F78-7659-6763D228E6D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324890" y="4064586"/>
              <a:ext cx="897941" cy="4508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75691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84446F0-C438-B294-6958-541F7C0290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717272" y="4844075"/>
            <a:ext cx="180000" cy="97200"/>
          </a:xfrm>
        </p:spPr>
        <p:txBody>
          <a:bodyPr/>
          <a:lstStyle/>
          <a:p>
            <a:fld id="{020A4007-B15C-4364-BF0A-8D607DB62D85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9FDA19-4376-0C81-2466-F4069B1424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1400" noProof="0"/>
              <a:t>Contract signature on </a:t>
            </a:r>
            <a:r>
              <a:rPr lang="en-GB" sz="1400" b="1" noProof="0"/>
              <a:t>16 December 2024</a:t>
            </a:r>
            <a:endParaRPr lang="en-GB" sz="1100" noProof="0"/>
          </a:p>
          <a:p>
            <a:pPr lvl="1"/>
            <a:r>
              <a:rPr lang="en-GB" noProof="0"/>
              <a:t>Total cost of the constellation: </a:t>
            </a:r>
            <a:r>
              <a:rPr lang="en-GB" b="1" noProof="0"/>
              <a:t>€10.6bn ($11bn)</a:t>
            </a:r>
          </a:p>
          <a:p>
            <a:pPr lvl="1"/>
            <a:endParaRPr lang="en-GB" noProof="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D271EBA-96D6-B567-A4BE-FEE5ACDE659B}"/>
              </a:ext>
            </a:extLst>
          </p:cNvPr>
          <p:cNvSpPr txBox="1">
            <a:spLocks/>
          </p:cNvSpPr>
          <p:nvPr/>
        </p:nvSpPr>
        <p:spPr>
          <a:xfrm>
            <a:off x="250825" y="122328"/>
            <a:ext cx="9631516" cy="7823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91000"/>
              </a:lnSpc>
              <a:spcBef>
                <a:spcPct val="0"/>
              </a:spcBef>
              <a:buNone/>
              <a:defRPr sz="1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>
              <a:spcAft>
                <a:spcPts val="0"/>
              </a:spcAft>
              <a:buFontTx/>
            </a:pPr>
            <a:r>
              <a:rPr lang="en-US" sz="2800">
                <a:solidFill>
                  <a:schemeClr val="accent2"/>
                </a:solidFill>
              </a:rPr>
              <a:t>IRIS²</a:t>
            </a:r>
            <a:br>
              <a:rPr lang="en-US" sz="3000">
                <a:solidFill>
                  <a:schemeClr val="accent2"/>
                </a:solidFill>
              </a:rPr>
            </a:br>
            <a:r>
              <a:rPr lang="en-US" sz="2000">
                <a:solidFill>
                  <a:schemeClr val="bg1">
                    <a:lumMod val="65000"/>
                  </a:schemeClr>
                </a:solidFill>
              </a:rPr>
              <a:t>Introduction</a:t>
            </a:r>
            <a:endParaRPr lang="en-GB" sz="200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90D3362-592D-B3B2-6A27-F46E41B31459}"/>
              </a:ext>
            </a:extLst>
          </p:cNvPr>
          <p:cNvGrpSpPr/>
          <p:nvPr/>
        </p:nvGrpSpPr>
        <p:grpSpPr>
          <a:xfrm>
            <a:off x="670606" y="1547404"/>
            <a:ext cx="7320634" cy="302139"/>
            <a:chOff x="650106" y="1567904"/>
            <a:chExt cx="7320634" cy="302139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8CCC5729-2A67-9468-46E4-B2ECB5E3D745}"/>
                </a:ext>
              </a:extLst>
            </p:cNvPr>
            <p:cNvGrpSpPr/>
            <p:nvPr/>
          </p:nvGrpSpPr>
          <p:grpSpPr>
            <a:xfrm>
              <a:off x="650106" y="1567904"/>
              <a:ext cx="7320634" cy="302139"/>
              <a:chOff x="3897086" y="4749340"/>
              <a:chExt cx="7343776" cy="302139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0B9FA223-F64D-A707-DC69-DDB103AB7F53}"/>
                  </a:ext>
                </a:extLst>
              </p:cNvPr>
              <p:cNvSpPr/>
              <p:nvPr/>
            </p:nvSpPr>
            <p:spPr>
              <a:xfrm>
                <a:off x="9327993" y="4749340"/>
                <a:ext cx="1912869" cy="302139"/>
              </a:xfrm>
              <a:prstGeom prst="rect">
                <a:avLst/>
              </a:prstGeom>
              <a:solidFill>
                <a:srgbClr val="1EC08A"/>
              </a:solidFill>
              <a:ln w="9525" cap="flat" cmpd="sng" algn="ctr">
                <a:solidFill>
                  <a:srgbClr val="4D4D4D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223838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GB" sz="10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€4.1bn</a:t>
                </a: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8460E396-5C1D-A149-B8D4-9B50DCE4A96B}"/>
                  </a:ext>
                </a:extLst>
              </p:cNvPr>
              <p:cNvSpPr/>
              <p:nvPr/>
            </p:nvSpPr>
            <p:spPr>
              <a:xfrm>
                <a:off x="3897086" y="4749340"/>
                <a:ext cx="4139962" cy="302139"/>
              </a:xfrm>
              <a:prstGeom prst="rect">
                <a:avLst/>
              </a:prstGeom>
              <a:solidFill>
                <a:srgbClr val="0E4194"/>
              </a:solidFill>
              <a:ln w="9525" cap="flat" cmpd="sng" algn="ctr">
                <a:solidFill>
                  <a:srgbClr val="4D4D4D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                                       €6bn</a:t>
                </a: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A9BF76A7-868C-B574-7660-DFEAFF1CFFF0}"/>
                  </a:ext>
                </a:extLst>
              </p:cNvPr>
              <p:cNvSpPr/>
              <p:nvPr/>
            </p:nvSpPr>
            <p:spPr>
              <a:xfrm>
                <a:off x="8037048" y="4749340"/>
                <a:ext cx="1290946" cy="302139"/>
              </a:xfrm>
              <a:prstGeom prst="rect">
                <a:avLst/>
              </a:prstGeom>
              <a:solidFill>
                <a:srgbClr val="034EA2">
                  <a:lumMod val="40000"/>
                  <a:lumOff val="60000"/>
                </a:srgbClr>
              </a:solidFill>
              <a:ln w="9525" cap="flat" cmpd="sng" algn="ctr">
                <a:solidFill>
                  <a:srgbClr val="4D4D4D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€550mn</a:t>
                </a:r>
              </a:p>
            </p:txBody>
          </p:sp>
        </p:grpSp>
        <p:pic>
          <p:nvPicPr>
            <p:cNvPr id="7" name="Picture 6" descr="A black and white logo&#10;&#10;Description automatically generated">
              <a:extLst>
                <a:ext uri="{FF2B5EF4-FFF2-40B4-BE49-F238E27FC236}">
                  <a16:creationId xmlns:a16="http://schemas.microsoft.com/office/drawing/2014/main" id="{1EE86224-6224-201A-002C-648A11F63D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7760" y="1622095"/>
              <a:ext cx="538963" cy="193756"/>
            </a:xfrm>
            <a:prstGeom prst="rect">
              <a:avLst/>
            </a:prstGeom>
          </p:spPr>
        </p:pic>
        <p:pic>
          <p:nvPicPr>
            <p:cNvPr id="14" name="Picture 2" descr="High-Quality European Union Flag - Durable Outdoor Nylon ...">
              <a:extLst>
                <a:ext uri="{FF2B5EF4-FFF2-40B4-BE49-F238E27FC236}">
                  <a16:creationId xmlns:a16="http://schemas.microsoft.com/office/drawing/2014/main" id="{2EF28F75-153B-EB07-5246-E33ECC791D2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22" t="17589" r="1267" b="18175"/>
            <a:stretch/>
          </p:blipFill>
          <p:spPr bwMode="auto">
            <a:xfrm>
              <a:off x="2552523" y="1608558"/>
              <a:ext cx="345627" cy="22744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Grafik 2">
              <a:extLst>
                <a:ext uri="{FF2B5EF4-FFF2-40B4-BE49-F238E27FC236}">
                  <a16:creationId xmlns:a16="http://schemas.microsoft.com/office/drawing/2014/main" id="{05E3661C-9896-5041-25C1-BD004BC2CA8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4034" t="10291" r="11971" b="35194"/>
            <a:stretch/>
          </p:blipFill>
          <p:spPr>
            <a:xfrm>
              <a:off x="6979686" y="1602361"/>
              <a:ext cx="742182" cy="238313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D3D5A56A-F801-4698-AA8F-96178B15B996}"/>
              </a:ext>
            </a:extLst>
          </p:cNvPr>
          <p:cNvGrpSpPr/>
          <p:nvPr/>
        </p:nvGrpSpPr>
        <p:grpSpPr>
          <a:xfrm>
            <a:off x="379733" y="2188878"/>
            <a:ext cx="8505181" cy="2390927"/>
            <a:chOff x="379733" y="2188878"/>
            <a:chExt cx="8505181" cy="2390927"/>
          </a:xfrm>
        </p:grpSpPr>
        <p:sp>
          <p:nvSpPr>
            <p:cNvPr id="73" name="Rectangle : coins arrondis 11">
              <a:extLst>
                <a:ext uri="{FF2B5EF4-FFF2-40B4-BE49-F238E27FC236}">
                  <a16:creationId xmlns:a16="http://schemas.microsoft.com/office/drawing/2014/main" id="{4DD45ACE-912E-BD16-D1A5-EEB9AF70B894}"/>
                </a:ext>
              </a:extLst>
            </p:cNvPr>
            <p:cNvSpPr/>
            <p:nvPr/>
          </p:nvSpPr>
          <p:spPr>
            <a:xfrm>
              <a:off x="379733" y="3370782"/>
              <a:ext cx="1198038" cy="607065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solidFill>
                <a:srgbClr val="6ACBF3">
                  <a:shade val="1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 Infrastructure Architect Member</a:t>
              </a:r>
            </a:p>
          </p:txBody>
        </p:sp>
        <p:cxnSp>
          <p:nvCxnSpPr>
            <p:cNvPr id="74" name="Connecteur droit avec flèche 21">
              <a:extLst>
                <a:ext uri="{FF2B5EF4-FFF2-40B4-BE49-F238E27FC236}">
                  <a16:creationId xmlns:a16="http://schemas.microsoft.com/office/drawing/2014/main" id="{3989BC09-3FE9-E8B5-CB6A-D628F17F5F31}"/>
                </a:ext>
              </a:extLst>
            </p:cNvPr>
            <p:cNvCxnSpPr>
              <a:cxnSpLocks/>
            </p:cNvCxnSpPr>
            <p:nvPr/>
          </p:nvCxnSpPr>
          <p:spPr>
            <a:xfrm>
              <a:off x="2664970" y="2518664"/>
              <a:ext cx="0" cy="115581"/>
            </a:xfrm>
            <a:prstGeom prst="straightConnector1">
              <a:avLst/>
            </a:prstGeom>
            <a:noFill/>
            <a:ln w="6350" cap="flat" cmpd="sng" algn="ctr">
              <a:solidFill>
                <a:srgbClr val="4D4D4D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75" name="Connecteur droit avec flèche 22">
              <a:extLst>
                <a:ext uri="{FF2B5EF4-FFF2-40B4-BE49-F238E27FC236}">
                  <a16:creationId xmlns:a16="http://schemas.microsoft.com/office/drawing/2014/main" id="{1915789A-9AF6-0C89-A637-173C5A9ACBF3}"/>
                </a:ext>
              </a:extLst>
            </p:cNvPr>
            <p:cNvCxnSpPr>
              <a:cxnSpLocks/>
            </p:cNvCxnSpPr>
            <p:nvPr/>
          </p:nvCxnSpPr>
          <p:spPr>
            <a:xfrm>
              <a:off x="4221040" y="2518664"/>
              <a:ext cx="0" cy="115581"/>
            </a:xfrm>
            <a:prstGeom prst="straightConnector1">
              <a:avLst/>
            </a:prstGeom>
            <a:noFill/>
            <a:ln w="6350" cap="flat" cmpd="sng" algn="ctr">
              <a:solidFill>
                <a:srgbClr val="4D4D4D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76" name="Connecteur droit avec flèche 24">
              <a:extLst>
                <a:ext uri="{FF2B5EF4-FFF2-40B4-BE49-F238E27FC236}">
                  <a16:creationId xmlns:a16="http://schemas.microsoft.com/office/drawing/2014/main" id="{7F236A03-E085-CED3-9600-4B68B6919B18}"/>
                </a:ext>
              </a:extLst>
            </p:cNvPr>
            <p:cNvCxnSpPr>
              <a:cxnSpLocks/>
            </p:cNvCxnSpPr>
            <p:nvPr/>
          </p:nvCxnSpPr>
          <p:spPr>
            <a:xfrm>
              <a:off x="5777110" y="2518664"/>
              <a:ext cx="0" cy="115581"/>
            </a:xfrm>
            <a:prstGeom prst="straightConnector1">
              <a:avLst/>
            </a:prstGeom>
            <a:noFill/>
            <a:ln w="6350" cap="flat" cmpd="sng" algn="ctr">
              <a:solidFill>
                <a:srgbClr val="4D4D4D"/>
              </a:solidFill>
              <a:prstDash val="solid"/>
              <a:miter lim="800000"/>
              <a:tailEnd type="triangle"/>
            </a:ln>
            <a:effectLst/>
          </p:spPr>
        </p:cxnSp>
        <p:pic>
          <p:nvPicPr>
            <p:cNvPr id="80" name="Image 47">
              <a:extLst>
                <a:ext uri="{FF2B5EF4-FFF2-40B4-BE49-F238E27FC236}">
                  <a16:creationId xmlns:a16="http://schemas.microsoft.com/office/drawing/2014/main" id="{7C3F50EA-E455-9A4E-023F-460A210F3D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9773" t="16826" r="16222" b="27969"/>
            <a:stretch/>
          </p:blipFill>
          <p:spPr>
            <a:xfrm>
              <a:off x="430306" y="3997525"/>
              <a:ext cx="1110686" cy="406574"/>
            </a:xfrm>
            <a:prstGeom prst="rect">
              <a:avLst/>
            </a:prstGeom>
          </p:spPr>
        </p:pic>
        <p:cxnSp>
          <p:nvCxnSpPr>
            <p:cNvPr id="81" name="Connecteur droit avec flèche 29">
              <a:extLst>
                <a:ext uri="{FF2B5EF4-FFF2-40B4-BE49-F238E27FC236}">
                  <a16:creationId xmlns:a16="http://schemas.microsoft.com/office/drawing/2014/main" id="{0DB37C18-377C-17E3-F03D-C01CF861A19E}"/>
                </a:ext>
              </a:extLst>
            </p:cNvPr>
            <p:cNvCxnSpPr>
              <a:cxnSpLocks/>
            </p:cNvCxnSpPr>
            <p:nvPr/>
          </p:nvCxnSpPr>
          <p:spPr>
            <a:xfrm>
              <a:off x="988672" y="3076981"/>
              <a:ext cx="0" cy="293899"/>
            </a:xfrm>
            <a:prstGeom prst="straightConnector1">
              <a:avLst/>
            </a:prstGeom>
            <a:noFill/>
            <a:ln w="6350" cap="flat" cmpd="sng" algn="ctr">
              <a:solidFill>
                <a:srgbClr val="4D4D4D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82" name="Rectangle : coins arrondis 1">
              <a:extLst>
                <a:ext uri="{FF2B5EF4-FFF2-40B4-BE49-F238E27FC236}">
                  <a16:creationId xmlns:a16="http://schemas.microsoft.com/office/drawing/2014/main" id="{DA71C608-9922-D14D-4A58-13A5603B6E8B}"/>
                </a:ext>
              </a:extLst>
            </p:cNvPr>
            <p:cNvSpPr/>
            <p:nvPr/>
          </p:nvSpPr>
          <p:spPr>
            <a:xfrm>
              <a:off x="379733" y="2644672"/>
              <a:ext cx="8505181" cy="547371"/>
            </a:xfrm>
            <a:prstGeom prst="roundRect">
              <a:avLst/>
            </a:prstGeom>
            <a:solidFill>
              <a:srgbClr val="D3E8F9">
                <a:lumMod val="90000"/>
              </a:srgbClr>
            </a:solidFill>
            <a:ln w="12700" cap="flat" cmpd="sng" algn="ctr">
              <a:solidFill>
                <a:srgbClr val="6ACBF3">
                  <a:shade val="1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3" name="Rectangle : coins arrondis 28">
              <a:extLst>
                <a:ext uri="{FF2B5EF4-FFF2-40B4-BE49-F238E27FC236}">
                  <a16:creationId xmlns:a16="http://schemas.microsoft.com/office/drawing/2014/main" id="{8A0050C2-194A-D4DD-8B0C-FC32A2223549}"/>
                </a:ext>
              </a:extLst>
            </p:cNvPr>
            <p:cNvSpPr/>
            <p:nvPr/>
          </p:nvSpPr>
          <p:spPr>
            <a:xfrm>
              <a:off x="1692430" y="3354209"/>
              <a:ext cx="7160148" cy="1225596"/>
            </a:xfrm>
            <a:prstGeom prst="roundRect">
              <a:avLst/>
            </a:prstGeom>
            <a:solidFill>
              <a:srgbClr val="FFFFFF"/>
            </a:solidFill>
            <a:ln w="12700" cap="flat" cmpd="sng" algn="ctr">
              <a:solidFill>
                <a:srgbClr val="6ACBF3">
                  <a:shade val="15000"/>
                </a:srgbClr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0" cap="none" spc="0" normalizeH="0" baseline="0" noProof="0">
                <a:ln>
                  <a:noFill/>
                </a:ln>
                <a:solidFill>
                  <a:srgbClr val="4D4D4D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84" name="Image 38">
              <a:extLst>
                <a:ext uri="{FF2B5EF4-FFF2-40B4-BE49-F238E27FC236}">
                  <a16:creationId xmlns:a16="http://schemas.microsoft.com/office/drawing/2014/main" id="{F8F19228-9361-E0EF-E080-9FA923CACE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9773" t="16826" r="16222" b="27969"/>
            <a:stretch/>
          </p:blipFill>
          <p:spPr>
            <a:xfrm>
              <a:off x="3740735" y="3789991"/>
              <a:ext cx="924626" cy="336177"/>
            </a:xfrm>
            <a:prstGeom prst="rect">
              <a:avLst/>
            </a:prstGeom>
          </p:spPr>
        </p:pic>
        <p:pic>
          <p:nvPicPr>
            <p:cNvPr id="85" name="Image 39">
              <a:extLst>
                <a:ext uri="{FF2B5EF4-FFF2-40B4-BE49-F238E27FC236}">
                  <a16:creationId xmlns:a16="http://schemas.microsoft.com/office/drawing/2014/main" id="{765FDE45-5236-79A1-5913-81C959EEF3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7931" b="17162"/>
            <a:stretch/>
          </p:blipFill>
          <p:spPr>
            <a:xfrm>
              <a:off x="1839336" y="3779400"/>
              <a:ext cx="1384419" cy="308135"/>
            </a:xfrm>
            <a:prstGeom prst="rect">
              <a:avLst/>
            </a:prstGeom>
          </p:spPr>
        </p:pic>
        <p:pic>
          <p:nvPicPr>
            <p:cNvPr id="86" name="Image 40">
              <a:extLst>
                <a:ext uri="{FF2B5EF4-FFF2-40B4-BE49-F238E27FC236}">
                  <a16:creationId xmlns:a16="http://schemas.microsoft.com/office/drawing/2014/main" id="{6655AE07-4732-0FB2-E95C-949DC68DDD4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262050" y="3838556"/>
              <a:ext cx="684723" cy="168717"/>
            </a:xfrm>
            <a:prstGeom prst="rect">
              <a:avLst/>
            </a:prstGeom>
          </p:spPr>
        </p:pic>
        <p:pic>
          <p:nvPicPr>
            <p:cNvPr id="87" name="Image 41">
              <a:extLst>
                <a:ext uri="{FF2B5EF4-FFF2-40B4-BE49-F238E27FC236}">
                  <a16:creationId xmlns:a16="http://schemas.microsoft.com/office/drawing/2014/main" id="{AB2F1A1D-98D2-5BA4-8A19-724D22B423B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205524" y="3720132"/>
              <a:ext cx="407833" cy="406035"/>
            </a:xfrm>
            <a:prstGeom prst="rect">
              <a:avLst/>
            </a:prstGeom>
          </p:spPr>
        </p:pic>
        <p:pic>
          <p:nvPicPr>
            <p:cNvPr id="88" name="Picture 2" descr="Deutsche Telekom - Intelligence artificielle">
              <a:extLst>
                <a:ext uri="{FF2B5EF4-FFF2-40B4-BE49-F238E27FC236}">
                  <a16:creationId xmlns:a16="http://schemas.microsoft.com/office/drawing/2014/main" id="{B00B7A65-F816-085F-A45E-0AC855C4FB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63753" y="3763422"/>
              <a:ext cx="1298255" cy="3017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9" name="Picture 4" descr="TELESPAZIO FRANCE - Digital113">
              <a:extLst>
                <a:ext uri="{FF2B5EF4-FFF2-40B4-BE49-F238E27FC236}">
                  <a16:creationId xmlns:a16="http://schemas.microsoft.com/office/drawing/2014/main" id="{8C9010B2-A187-1770-842C-B3674EF239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1501" y="4189981"/>
              <a:ext cx="1347674" cy="3237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0" name="Picture 6" descr="Thales SIX GTS France SAS - La French Fab">
              <a:extLst>
                <a:ext uri="{FF2B5EF4-FFF2-40B4-BE49-F238E27FC236}">
                  <a16:creationId xmlns:a16="http://schemas.microsoft.com/office/drawing/2014/main" id="{19AADF4B-0AD6-DCD3-9C51-A5BFD98029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0825" y="4253739"/>
              <a:ext cx="1265603" cy="1962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1" name="Image 45">
              <a:extLst>
                <a:ext uri="{FF2B5EF4-FFF2-40B4-BE49-F238E27FC236}">
                  <a16:creationId xmlns:a16="http://schemas.microsoft.com/office/drawing/2014/main" id="{040F5443-5127-62DB-BDB7-DC9DECAEB4A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777733" y="4112108"/>
              <a:ext cx="1347674" cy="400893"/>
            </a:xfrm>
            <a:prstGeom prst="rect">
              <a:avLst/>
            </a:prstGeom>
          </p:spPr>
        </p:pic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C9390DF7-050E-DB06-A672-A5C7AF9E6B5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2182" y="2199660"/>
              <a:ext cx="1626311" cy="3177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>
              <a:extLst>
                <a:ext uri="{FF2B5EF4-FFF2-40B4-BE49-F238E27FC236}">
                  <a16:creationId xmlns:a16="http://schemas.microsoft.com/office/drawing/2014/main" id="{28226DF3-261C-0B47-9AC5-E8E4EA4D72D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0022" y="2238735"/>
              <a:ext cx="954176" cy="2355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DB63F20-8A8C-6056-59CC-1746B0464BEE}"/>
                </a:ext>
              </a:extLst>
            </p:cNvPr>
            <p:cNvSpPr txBox="1"/>
            <p:nvPr/>
          </p:nvSpPr>
          <p:spPr>
            <a:xfrm>
              <a:off x="3342252" y="3372221"/>
              <a:ext cx="3437985" cy="2996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indent="0" algn="ctr">
                <a:buNone/>
              </a:pPr>
              <a:r>
                <a:rPr kumimoji="0" lang="en-US" sz="1400" b="1" i="0" u="none" strike="noStrike" kern="0" cap="none" spc="0" normalizeH="0" baseline="0" noProof="0">
                  <a:ln>
                    <a:noFill/>
                  </a:ln>
                  <a:solidFill>
                    <a:srgbClr val="4D4D4D">
                      <a:lumMod val="50000"/>
                    </a:srgbClr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Subcontracted activities (Core Team)</a:t>
              </a:r>
              <a:endParaRPr lang="en-GB"/>
            </a:p>
          </p:txBody>
        </p:sp>
        <p:pic>
          <p:nvPicPr>
            <p:cNvPr id="2" name="Picture 4">
              <a:extLst>
                <a:ext uri="{FF2B5EF4-FFF2-40B4-BE49-F238E27FC236}">
                  <a16:creationId xmlns:a16="http://schemas.microsoft.com/office/drawing/2014/main" id="{D53D4142-8975-5EB3-E277-DA1E0184B4B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1395" y="2188878"/>
              <a:ext cx="599289" cy="3122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5" descr="A black background with a black square&#10;&#10;AI-generated content may be incorrect.">
              <a:extLst>
                <a:ext uri="{FF2B5EF4-FFF2-40B4-BE49-F238E27FC236}">
                  <a16:creationId xmlns:a16="http://schemas.microsoft.com/office/drawing/2014/main" id="{5AE90F10-30F5-BD49-6159-EE5BC4FCAD7E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4253"/>
            <a:stretch/>
          </p:blipFill>
          <p:spPr>
            <a:xfrm>
              <a:off x="3555533" y="2675679"/>
              <a:ext cx="1596927" cy="4574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676377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ECB9F8-BA72-2C9C-A4FA-62277FB9FF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161D46-37C2-550B-9471-3680790793A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717272" y="4844075"/>
            <a:ext cx="180000" cy="97200"/>
          </a:xfrm>
        </p:spPr>
        <p:txBody>
          <a:bodyPr/>
          <a:lstStyle/>
          <a:p>
            <a:fld id="{020A4007-B15C-4364-BF0A-8D607DB62D85}" type="slidenum">
              <a:rPr lang="en-GB" smtClean="0"/>
              <a:pPr/>
              <a:t>4</a:t>
            </a:fld>
            <a:endParaRPr lang="en-GB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508986F-8FA9-52FD-488B-6184451ADF52}"/>
              </a:ext>
            </a:extLst>
          </p:cNvPr>
          <p:cNvGrpSpPr/>
          <p:nvPr/>
        </p:nvGrpSpPr>
        <p:grpSpPr>
          <a:xfrm>
            <a:off x="4216388" y="2038171"/>
            <a:ext cx="4542669" cy="1546349"/>
            <a:chOff x="3936036" y="2103756"/>
            <a:chExt cx="4542669" cy="1546349"/>
          </a:xfrm>
        </p:grpSpPr>
        <p:sp>
          <p:nvSpPr>
            <p:cNvPr id="25" name="Rectangle: Rounded Corners 25">
              <a:extLst>
                <a:ext uri="{FF2B5EF4-FFF2-40B4-BE49-F238E27FC236}">
                  <a16:creationId xmlns:a16="http://schemas.microsoft.com/office/drawing/2014/main" id="{5DEDBFE5-AE8D-B504-919F-C170F84B7F75}"/>
                </a:ext>
              </a:extLst>
            </p:cNvPr>
            <p:cNvSpPr/>
            <p:nvPr/>
          </p:nvSpPr>
          <p:spPr>
            <a:xfrm>
              <a:off x="4091045" y="2371840"/>
              <a:ext cx="4387660" cy="1278265"/>
            </a:xfrm>
            <a:prstGeom prst="roundRect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FFFFFF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GB" b="1" i="0" u="none" strike="noStrike" kern="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Rounded Rectangle 2">
              <a:extLst>
                <a:ext uri="{FF2B5EF4-FFF2-40B4-BE49-F238E27FC236}">
                  <a16:creationId xmlns:a16="http://schemas.microsoft.com/office/drawing/2014/main" id="{C9727E21-8B53-11C6-6361-261088BDF57F}"/>
                </a:ext>
              </a:extLst>
            </p:cNvPr>
            <p:cNvSpPr/>
            <p:nvPr/>
          </p:nvSpPr>
          <p:spPr>
            <a:xfrm>
              <a:off x="3936036" y="2103756"/>
              <a:ext cx="1635772" cy="300213"/>
            </a:xfrm>
            <a:prstGeom prst="roundRect">
              <a:avLst>
                <a:gd name="adj" fmla="val 10000"/>
              </a:avLst>
            </a:prstGeom>
            <a:solidFill>
              <a:srgbClr val="034EA2"/>
            </a:solidFill>
            <a:ln w="127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Connectivity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71CC4EC-D9D9-2BAE-A5E3-1C9EFE0732B3}"/>
                </a:ext>
              </a:extLst>
            </p:cNvPr>
            <p:cNvSpPr txBox="1"/>
            <p:nvPr/>
          </p:nvSpPr>
          <p:spPr>
            <a:xfrm>
              <a:off x="4153991" y="2526128"/>
              <a:ext cx="4049483" cy="10695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5G regenerative RAN</a:t>
              </a: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 in LEO and MEO</a:t>
              </a:r>
            </a:p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en-US" i="0" u="none" strike="noStrike" kern="0" cap="none" spc="0" normalizeH="0" baseline="0" noProof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Support for transparent mode services</a:t>
              </a:r>
            </a:p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en-US" i="0" u="none" strike="noStrike" kern="0" cap="none" spc="0" normalizeH="0" baseline="0" noProof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Support for direct </a:t>
              </a: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UE-SAT-UE</a:t>
              </a:r>
              <a:r>
                <a:rPr kumimoji="0" lang="en-US" altLang="en-US" i="0" u="none" strike="noStrike" kern="0" cap="none" spc="0" normalizeH="0" baseline="0" noProof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 connectivity</a:t>
              </a:r>
            </a:p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US" kern="0">
                  <a:solidFill>
                    <a:srgbClr val="4D4D4D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  <a:t>Fully integrated in </a:t>
              </a:r>
              <a:r>
                <a:rPr lang="en-US" b="1" kern="0">
                  <a:solidFill>
                    <a:srgbClr val="00B050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  <a:t>5G Core Network</a:t>
              </a:r>
              <a:endParaRPr kumimoji="0" lang="en-GB" b="1" i="0" u="none" strike="noStrike" kern="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9ED4763-CC96-3813-BCCD-330D8BD1F873}"/>
              </a:ext>
            </a:extLst>
          </p:cNvPr>
          <p:cNvGrpSpPr/>
          <p:nvPr/>
        </p:nvGrpSpPr>
        <p:grpSpPr>
          <a:xfrm>
            <a:off x="4306523" y="3697426"/>
            <a:ext cx="4452534" cy="1350658"/>
            <a:chOff x="4026171" y="3737781"/>
            <a:chExt cx="4452534" cy="1350658"/>
          </a:xfrm>
        </p:grpSpPr>
        <p:sp>
          <p:nvSpPr>
            <p:cNvPr id="27" name="Rectangle: Rounded Corners 25">
              <a:extLst>
                <a:ext uri="{FF2B5EF4-FFF2-40B4-BE49-F238E27FC236}">
                  <a16:creationId xmlns:a16="http://schemas.microsoft.com/office/drawing/2014/main" id="{57A6D5BF-32E3-225C-C709-AABA2184EAD2}"/>
                </a:ext>
              </a:extLst>
            </p:cNvPr>
            <p:cNvSpPr/>
            <p:nvPr/>
          </p:nvSpPr>
          <p:spPr>
            <a:xfrm>
              <a:off x="4091045" y="3927484"/>
              <a:ext cx="4387660" cy="1160955"/>
            </a:xfrm>
            <a:prstGeom prst="roundRect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FFFFFF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GB" i="0" u="none" strike="noStrike" kern="0" cap="none" spc="0" normalizeH="0" baseline="0" noProof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" name="Rounded Rectangle 2">
              <a:extLst>
                <a:ext uri="{FF2B5EF4-FFF2-40B4-BE49-F238E27FC236}">
                  <a16:creationId xmlns:a16="http://schemas.microsoft.com/office/drawing/2014/main" id="{E397ABCA-9F4D-46F5-AFCE-FFAF6A8C2978}"/>
                </a:ext>
              </a:extLst>
            </p:cNvPr>
            <p:cNvSpPr/>
            <p:nvPr/>
          </p:nvSpPr>
          <p:spPr>
            <a:xfrm>
              <a:off x="4026171" y="3737781"/>
              <a:ext cx="1545638" cy="300213"/>
            </a:xfrm>
            <a:prstGeom prst="roundRect">
              <a:avLst>
                <a:gd name="adj" fmla="val 10000"/>
              </a:avLst>
            </a:prstGeom>
            <a:solidFill>
              <a:srgbClr val="034EA2"/>
            </a:solidFill>
            <a:ln w="127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UE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584DD35-2F57-BEF9-74E0-C55BE2CFE389}"/>
                </a:ext>
              </a:extLst>
            </p:cNvPr>
            <p:cNvSpPr txBox="1"/>
            <p:nvPr/>
          </p:nvSpPr>
          <p:spPr>
            <a:xfrm>
              <a:off x="4153991" y="4119489"/>
              <a:ext cx="4324714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5G NR NTN </a:t>
              </a:r>
              <a:r>
                <a:rPr lang="en-US" altLang="en-US" kern="0">
                  <a:solidFill>
                    <a:srgbClr val="4D4D4D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  <a:t>waveform in </a:t>
              </a:r>
              <a:r>
                <a:rPr lang="en-US" altLang="en-US" b="1" kern="0">
                  <a:solidFill>
                    <a:srgbClr val="00B050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  <a:t>Ku</a:t>
              </a:r>
              <a:r>
                <a:rPr lang="en-US" altLang="en-US" kern="0">
                  <a:solidFill>
                    <a:srgbClr val="4D4D4D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  <a:t> and </a:t>
              </a:r>
              <a:r>
                <a:rPr lang="en-US" altLang="en-US" b="1" kern="0">
                  <a:solidFill>
                    <a:srgbClr val="00B050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  <a:t>Ka</a:t>
              </a:r>
              <a:r>
                <a:rPr lang="en-US" altLang="en-US" kern="0">
                  <a:solidFill>
                    <a:srgbClr val="4D4D4D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  <a:t> bands</a:t>
              </a:r>
            </a:p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Mobile VSAT</a:t>
              </a:r>
              <a:r>
                <a:rPr kumimoji="0" lang="en-US" altLang="en-US" i="0" u="none" strike="noStrike" kern="0" cap="none" spc="0" normalizeH="0" baseline="0" noProof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 terminals in both bands</a:t>
              </a:r>
            </a:p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US" b="1" kern="0">
                  <a:solidFill>
                    <a:srgbClr val="00B050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  <a:t>Mobile broadband</a:t>
              </a:r>
              <a:r>
                <a:rPr lang="en-US" kern="0">
                  <a:solidFill>
                    <a:srgbClr val="4D4D4D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  <a:t> satellite services</a:t>
              </a:r>
              <a:br>
                <a:rPr lang="en-US" kern="0">
                  <a:solidFill>
                    <a:srgbClr val="4D4D4D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</a:br>
              <a:r>
                <a:rPr lang="en-GB" sz="900" kern="0">
                  <a:solidFill>
                    <a:srgbClr val="4D4D4D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  <a:t>(e.g., residential broadband, transportation, B2B satellite trunking, etc.)</a:t>
              </a:r>
              <a:endParaRPr kumimoji="0" lang="en-GB" i="0" u="none" strike="noStrike" kern="0" cap="none" spc="0" normalizeH="0" baseline="0" noProof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55C6F9D-25A0-FE64-38CE-4BC0EED3D7FB}"/>
              </a:ext>
            </a:extLst>
          </p:cNvPr>
          <p:cNvGrpSpPr/>
          <p:nvPr/>
        </p:nvGrpSpPr>
        <p:grpSpPr>
          <a:xfrm>
            <a:off x="4216387" y="740896"/>
            <a:ext cx="4542670" cy="1197067"/>
            <a:chOff x="3936035" y="809897"/>
            <a:chExt cx="4542670" cy="1197067"/>
          </a:xfrm>
        </p:grpSpPr>
        <p:sp>
          <p:nvSpPr>
            <p:cNvPr id="23" name="Rectangle: Rounded Corners 25">
              <a:extLst>
                <a:ext uri="{FF2B5EF4-FFF2-40B4-BE49-F238E27FC236}">
                  <a16:creationId xmlns:a16="http://schemas.microsoft.com/office/drawing/2014/main" id="{68604A44-3E99-EF06-A028-500432612524}"/>
                </a:ext>
              </a:extLst>
            </p:cNvPr>
            <p:cNvSpPr/>
            <p:nvPr/>
          </p:nvSpPr>
          <p:spPr>
            <a:xfrm>
              <a:off x="4091045" y="1126111"/>
              <a:ext cx="4387660" cy="880853"/>
            </a:xfrm>
            <a:prstGeom prst="roundRect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FFFFFF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GB" b="0" i="0" u="none" strike="noStrike" kern="0" cap="none" spc="0" normalizeH="0" baseline="0" noProof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" name="Rounded Rectangle 2">
              <a:extLst>
                <a:ext uri="{FF2B5EF4-FFF2-40B4-BE49-F238E27FC236}">
                  <a16:creationId xmlns:a16="http://schemas.microsoft.com/office/drawing/2014/main" id="{FF967999-215E-13F7-E82C-2DC3C9611ED7}"/>
                </a:ext>
              </a:extLst>
            </p:cNvPr>
            <p:cNvSpPr/>
            <p:nvPr/>
          </p:nvSpPr>
          <p:spPr>
            <a:xfrm>
              <a:off x="3936035" y="849317"/>
              <a:ext cx="1635773" cy="300213"/>
            </a:xfrm>
            <a:prstGeom prst="roundRect">
              <a:avLst>
                <a:gd name="adj" fmla="val 10000"/>
              </a:avLst>
            </a:prstGeom>
            <a:solidFill>
              <a:srgbClr val="034EA2"/>
            </a:solidFill>
            <a:ln w="127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Space </a:t>
              </a:r>
              <a:r>
                <a:rPr kumimoji="0" lang="en-GB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Segment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9FB5ACF-B6FC-C4AE-F1D2-5ED8CB2718DE}"/>
                </a:ext>
              </a:extLst>
            </p:cNvPr>
            <p:cNvSpPr txBox="1"/>
            <p:nvPr/>
          </p:nvSpPr>
          <p:spPr>
            <a:xfrm>
              <a:off x="4153991" y="1186413"/>
              <a:ext cx="3735978" cy="8156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264</a:t>
              </a:r>
              <a:r>
                <a:rPr kumimoji="0" lang="en-US" altLang="en-US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 satellites in </a:t>
              </a: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High-LEO</a:t>
              </a:r>
              <a:r>
                <a:rPr kumimoji="0" lang="en-US" altLang="en-US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 (1200 km)</a:t>
              </a:r>
            </a:p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18</a:t>
              </a:r>
              <a:r>
                <a:rPr kumimoji="0" lang="en-US" altLang="en-US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 satellites in </a:t>
              </a: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MEO</a:t>
              </a:r>
              <a:r>
                <a:rPr kumimoji="0" lang="en-US" altLang="en-US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 (8000 km)</a:t>
              </a:r>
            </a:p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10</a:t>
              </a:r>
              <a:r>
                <a:rPr kumimoji="0" lang="en-US" altLang="en-US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 satellites in </a:t>
              </a: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Low-LEO</a:t>
              </a:r>
              <a:r>
                <a:rPr kumimoji="0" lang="en-US" altLang="en-US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 (&lt;750 km)</a:t>
              </a:r>
              <a:endParaRPr kumimoji="0" lang="en-GB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8D440E1-7BE0-8CFC-F79E-36E2AC7BBA64}"/>
                </a:ext>
              </a:extLst>
            </p:cNvPr>
            <p:cNvSpPr txBox="1"/>
            <p:nvPr/>
          </p:nvSpPr>
          <p:spPr>
            <a:xfrm>
              <a:off x="7846423" y="809897"/>
              <a:ext cx="0" cy="0"/>
            </a:xfrm>
            <a:prstGeom prst="rect">
              <a:avLst/>
            </a:prstGeom>
          </p:spPr>
          <p:txBody>
            <a:bodyPr vert="horz" wrap="none" lIns="0" tIns="0" rIns="0" bIns="0" rtlCol="0">
              <a:noAutofit/>
            </a:bodyPr>
            <a:lstStyle/>
            <a:p>
              <a:pPr algn="l"/>
              <a:endParaRPr lang="en-GB"/>
            </a:p>
          </p:txBody>
        </p:sp>
      </p:grpSp>
      <p:sp>
        <p:nvSpPr>
          <p:cNvPr id="22" name="Title 1">
            <a:extLst>
              <a:ext uri="{FF2B5EF4-FFF2-40B4-BE49-F238E27FC236}">
                <a16:creationId xmlns:a16="http://schemas.microsoft.com/office/drawing/2014/main" id="{85928D2C-4F2B-831E-814C-E6D43BB7F1C4}"/>
              </a:ext>
            </a:extLst>
          </p:cNvPr>
          <p:cNvSpPr txBox="1">
            <a:spLocks/>
          </p:cNvSpPr>
          <p:nvPr/>
        </p:nvSpPr>
        <p:spPr>
          <a:xfrm>
            <a:off x="250825" y="122328"/>
            <a:ext cx="9631516" cy="7823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91000"/>
              </a:lnSpc>
              <a:spcBef>
                <a:spcPct val="0"/>
              </a:spcBef>
              <a:buNone/>
              <a:defRPr sz="1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>
              <a:spcAft>
                <a:spcPts val="0"/>
              </a:spcAft>
              <a:buFontTx/>
            </a:pPr>
            <a:r>
              <a:rPr lang="en-US" sz="2800">
                <a:solidFill>
                  <a:schemeClr val="accent2"/>
                </a:solidFill>
              </a:rPr>
              <a:t>IRIS²</a:t>
            </a:r>
            <a:r>
              <a:rPr lang="en-US" sz="3000">
                <a:solidFill>
                  <a:schemeClr val="accent2"/>
                </a:solidFill>
              </a:rPr>
              <a:t> – Technical description</a:t>
            </a:r>
            <a:br>
              <a:rPr lang="en-US" sz="3000">
                <a:solidFill>
                  <a:schemeClr val="accent2"/>
                </a:solidFill>
              </a:rPr>
            </a:br>
            <a:r>
              <a:rPr lang="en-US" sz="2000">
                <a:solidFill>
                  <a:schemeClr val="bg1">
                    <a:lumMod val="65000"/>
                  </a:schemeClr>
                </a:solidFill>
              </a:rPr>
              <a:t>Summary of technical features</a:t>
            </a:r>
            <a:endParaRPr lang="en-GB" sz="200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11A98CD-6F5E-F77D-01F5-164A7820108E}"/>
              </a:ext>
            </a:extLst>
          </p:cNvPr>
          <p:cNvGrpSpPr/>
          <p:nvPr/>
        </p:nvGrpSpPr>
        <p:grpSpPr>
          <a:xfrm>
            <a:off x="360252" y="1412904"/>
            <a:ext cx="3422409" cy="2666230"/>
            <a:chOff x="360252" y="1412904"/>
            <a:chExt cx="3422409" cy="2666230"/>
          </a:xfrm>
        </p:grpSpPr>
        <p:pic>
          <p:nvPicPr>
            <p:cNvPr id="4" name="Picture 3" descr="A computer screen shot of a planet&#10;&#10;AI-generated content may be incorrect.">
              <a:extLst>
                <a:ext uri="{FF2B5EF4-FFF2-40B4-BE49-F238E27FC236}">
                  <a16:creationId xmlns:a16="http://schemas.microsoft.com/office/drawing/2014/main" id="{50E422CF-E932-7C64-C0DE-D622BD55E1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19081" t="8364" r="16450" b="10381"/>
            <a:stretch/>
          </p:blipFill>
          <p:spPr>
            <a:xfrm>
              <a:off x="360252" y="1412904"/>
              <a:ext cx="3422409" cy="266623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" name="Rounded Rectangle 2">
              <a:extLst>
                <a:ext uri="{FF2B5EF4-FFF2-40B4-BE49-F238E27FC236}">
                  <a16:creationId xmlns:a16="http://schemas.microsoft.com/office/drawing/2014/main" id="{5248CEE5-3853-09F4-655A-DA23CFEFF407}"/>
                </a:ext>
              </a:extLst>
            </p:cNvPr>
            <p:cNvSpPr/>
            <p:nvPr/>
          </p:nvSpPr>
          <p:spPr>
            <a:xfrm>
              <a:off x="415555" y="1471238"/>
              <a:ext cx="146206" cy="89488"/>
            </a:xfrm>
            <a:prstGeom prst="roundRect">
              <a:avLst>
                <a:gd name="adj" fmla="val 10000"/>
              </a:avLst>
            </a:prstGeom>
            <a:solidFill>
              <a:srgbClr val="921C6B"/>
            </a:solidFill>
            <a:ln w="635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" name="Rounded Rectangle 2">
              <a:extLst>
                <a:ext uri="{FF2B5EF4-FFF2-40B4-BE49-F238E27FC236}">
                  <a16:creationId xmlns:a16="http://schemas.microsoft.com/office/drawing/2014/main" id="{1F513247-B680-3903-7D68-12E0D810E698}"/>
                </a:ext>
              </a:extLst>
            </p:cNvPr>
            <p:cNvSpPr/>
            <p:nvPr/>
          </p:nvSpPr>
          <p:spPr>
            <a:xfrm>
              <a:off x="511291" y="1456113"/>
              <a:ext cx="491018" cy="119737"/>
            </a:xfrm>
            <a:prstGeom prst="roundRect">
              <a:avLst>
                <a:gd name="adj" fmla="val 10000"/>
              </a:avLst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MEO</a:t>
              </a:r>
            </a:p>
          </p:txBody>
        </p:sp>
        <p:sp>
          <p:nvSpPr>
            <p:cNvPr id="9" name="Rounded Rectangle 2">
              <a:extLst>
                <a:ext uri="{FF2B5EF4-FFF2-40B4-BE49-F238E27FC236}">
                  <a16:creationId xmlns:a16="http://schemas.microsoft.com/office/drawing/2014/main" id="{8490010A-729D-2D8D-EBE2-2CCB88E2C820}"/>
                </a:ext>
              </a:extLst>
            </p:cNvPr>
            <p:cNvSpPr/>
            <p:nvPr/>
          </p:nvSpPr>
          <p:spPr>
            <a:xfrm>
              <a:off x="511291" y="1619059"/>
              <a:ext cx="856936" cy="119737"/>
            </a:xfrm>
            <a:prstGeom prst="roundRect">
              <a:avLst>
                <a:gd name="adj" fmla="val 10000"/>
              </a:avLst>
            </a:prstGeom>
            <a:solidFill>
              <a:schemeClr val="tx1">
                <a:alpha val="40195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H-LEO/L-LEO</a:t>
              </a:r>
            </a:p>
          </p:txBody>
        </p:sp>
        <p:sp>
          <p:nvSpPr>
            <p:cNvPr id="8" name="Rounded Rectangle 2">
              <a:extLst>
                <a:ext uri="{FF2B5EF4-FFF2-40B4-BE49-F238E27FC236}">
                  <a16:creationId xmlns:a16="http://schemas.microsoft.com/office/drawing/2014/main" id="{C8D8E5A6-F2E2-FF6A-E905-0547685D4EE8}"/>
                </a:ext>
              </a:extLst>
            </p:cNvPr>
            <p:cNvSpPr/>
            <p:nvPr/>
          </p:nvSpPr>
          <p:spPr>
            <a:xfrm>
              <a:off x="415555" y="1634184"/>
              <a:ext cx="146206" cy="89488"/>
            </a:xfrm>
            <a:prstGeom prst="roundRect">
              <a:avLst>
                <a:gd name="adj" fmla="val 10000"/>
              </a:avLst>
            </a:prstGeom>
            <a:solidFill>
              <a:srgbClr val="45BDF7"/>
            </a:solidFill>
            <a:ln w="635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11634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0BAFC1B-8DBD-0A4E-FA60-67EEA76F8D7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0A4007-B15C-4364-BF0A-8D607DB62D85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21585B5-5083-97D1-4118-26BC3C9534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122328"/>
            <a:ext cx="9631516" cy="782357"/>
          </a:xfrm>
        </p:spPr>
        <p:txBody>
          <a:bodyPr/>
          <a:lstStyle/>
          <a:p>
            <a:r>
              <a:rPr lang="en-US" sz="2800">
                <a:solidFill>
                  <a:schemeClr val="accent2"/>
                </a:solidFill>
              </a:rPr>
              <a:t>IRIS²</a:t>
            </a:r>
            <a:r>
              <a:rPr lang="en-US" sz="3000">
                <a:solidFill>
                  <a:schemeClr val="accent2"/>
                </a:solidFill>
              </a:rPr>
              <a:t> – Global benefits</a:t>
            </a:r>
            <a:br>
              <a:rPr lang="en-US" sz="3000">
                <a:solidFill>
                  <a:schemeClr val="accent2"/>
                </a:solidFill>
              </a:rPr>
            </a:br>
            <a:r>
              <a:rPr lang="en-US" sz="2000">
                <a:solidFill>
                  <a:schemeClr val="bg1">
                    <a:lumMod val="65000"/>
                  </a:schemeClr>
                </a:solidFill>
              </a:rPr>
              <a:t>The relevance of adopting 5G NR NTN standards</a:t>
            </a:r>
            <a:br>
              <a:rPr lang="en-GB" sz="2000">
                <a:solidFill>
                  <a:schemeClr val="bg1">
                    <a:lumMod val="65000"/>
                  </a:schemeClr>
                </a:solidFill>
              </a:rPr>
            </a:br>
            <a:endParaRPr lang="en-GB" sz="200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6CA257-2598-226E-39AD-3DE19727F5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56" y="1276448"/>
            <a:ext cx="8902888" cy="292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5326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062D6E5E-D658-47D3-58CD-720B332BD685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5109814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625" imgH="625" progId="TCLayout.ActiveDocument.1">
                  <p:embed/>
                </p:oleObj>
              </mc:Choice>
              <mc:Fallback>
                <p:oleObj name="think-cell Slide" r:id="rId3" imgW="625" imgH="625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062D6E5E-D658-47D3-58CD-720B332BD6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itle 9">
            <a:extLst>
              <a:ext uri="{FF2B5EF4-FFF2-40B4-BE49-F238E27FC236}">
                <a16:creationId xmlns:a16="http://schemas.microsoft.com/office/drawing/2014/main" id="{36F7C922-ABE9-9F52-2C55-287AC509C0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n-US"/>
              <a:t>Thank you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2A6863C-76C6-A1AA-4EB8-862FAB669A6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963025" y="4843463"/>
            <a:ext cx="180975" cy="98425"/>
          </a:xfrm>
        </p:spPr>
        <p:txBody>
          <a:bodyPr/>
          <a:lstStyle/>
          <a:p>
            <a:fld id="{020A4007-B15C-4364-BF0A-8D607DB62D85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31" name="Grafik 2">
            <a:extLst>
              <a:ext uri="{FF2B5EF4-FFF2-40B4-BE49-F238E27FC236}">
                <a16:creationId xmlns:a16="http://schemas.microsoft.com/office/drawing/2014/main" id="{7D7B68D7-C485-8FE9-2187-487109630BA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0324" y="51828"/>
            <a:ext cx="1776883" cy="774432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F2D4C093-EBAA-9B09-4906-0CBDF482D48D}"/>
              </a:ext>
            </a:extLst>
          </p:cNvPr>
          <p:cNvGrpSpPr/>
          <p:nvPr/>
        </p:nvGrpSpPr>
        <p:grpSpPr>
          <a:xfrm>
            <a:off x="165463" y="3940085"/>
            <a:ext cx="8821783" cy="699868"/>
            <a:chOff x="165463" y="3940085"/>
            <a:chExt cx="8821783" cy="69986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B69F87AE-C2BC-A06C-485F-855B108CB283}"/>
                </a:ext>
              </a:extLst>
            </p:cNvPr>
            <p:cNvSpPr/>
            <p:nvPr/>
          </p:nvSpPr>
          <p:spPr>
            <a:xfrm>
              <a:off x="165463" y="3940085"/>
              <a:ext cx="8821783" cy="6998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4" name="Picture 33" descr="EC-JRC-logo_horizontal_EN_pos_transparent-background.png">
              <a:extLst>
                <a:ext uri="{FF2B5EF4-FFF2-40B4-BE49-F238E27FC236}">
                  <a16:creationId xmlns:a16="http://schemas.microsoft.com/office/drawing/2014/main" id="{4CF83A29-093A-9F9E-5632-15DF0577D2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02" t="10944" r="10192" b="9113"/>
            <a:stretch/>
          </p:blipFill>
          <p:spPr>
            <a:xfrm>
              <a:off x="367542" y="4005624"/>
              <a:ext cx="1591695" cy="448661"/>
            </a:xfrm>
            <a:prstGeom prst="rect">
              <a:avLst/>
            </a:prstGeom>
          </p:spPr>
        </p:pic>
        <p:pic>
          <p:nvPicPr>
            <p:cNvPr id="35" name="Image 33">
              <a:extLst>
                <a:ext uri="{FF2B5EF4-FFF2-40B4-BE49-F238E27FC236}">
                  <a16:creationId xmlns:a16="http://schemas.microsoft.com/office/drawing/2014/main" id="{856A70FD-0440-432A-61FF-62BF28D593D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653337" y="4182849"/>
              <a:ext cx="1141244" cy="271436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5001F326-1271-7D55-0DDD-E6C9CEC2EA8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4562" t="70928" r="65902" b="18900"/>
            <a:stretch/>
          </p:blipFill>
          <p:spPr>
            <a:xfrm>
              <a:off x="3861690" y="4130260"/>
              <a:ext cx="2032694" cy="393768"/>
            </a:xfrm>
            <a:prstGeom prst="rect">
              <a:avLst/>
            </a:prstGeom>
          </p:spPr>
        </p:pic>
        <p:pic>
          <p:nvPicPr>
            <p:cNvPr id="37" name="Picture 36" descr="A blue and black logo&#10;&#10;Description automatically generated">
              <a:extLst>
                <a:ext uri="{FF2B5EF4-FFF2-40B4-BE49-F238E27FC236}">
                  <a16:creationId xmlns:a16="http://schemas.microsoft.com/office/drawing/2014/main" id="{3895FE77-6228-5F03-D15A-B8E672F3FB0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43" t="30848" r="18509" b="31237"/>
            <a:stretch/>
          </p:blipFill>
          <p:spPr>
            <a:xfrm>
              <a:off x="2394863" y="4122786"/>
              <a:ext cx="1036321" cy="391563"/>
            </a:xfrm>
            <a:prstGeom prst="rect">
              <a:avLst/>
            </a:prstGeom>
          </p:spPr>
        </p:pic>
        <p:pic>
          <p:nvPicPr>
            <p:cNvPr id="38" name="Image 35">
              <a:extLst>
                <a:ext uri="{FF2B5EF4-FFF2-40B4-BE49-F238E27FC236}">
                  <a16:creationId xmlns:a16="http://schemas.microsoft.com/office/drawing/2014/main" id="{04FDEB3C-8280-C4D5-C261-75786B8A594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324890" y="4064586"/>
              <a:ext cx="897941" cy="4508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8960786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8224&quot;&gt;&lt;version val=&quot;35658&quot;/&gt;&lt;CPresentation id=&quot;1&quot;&gt;&lt;m_precDefaultNumber&gt;&lt;m_bNumberIsYear val=&quot;1&quot;/&gt;&lt;m_chMinusSymbol&gt;-&lt;/m_chMinusSymbol&gt;&lt;m_chDecimalSymbol17909&gt;.&lt;/m_chDecimalSymbol17909&gt;&lt;m_nGroupingDigits17909 val=&quot;3&quot;/&gt;&lt;m_chGroupingSymbol17909&gt;,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0&quot;/&gt;&lt;m_chDecimalSymbol17909&gt;.&lt;/m_chDecimalSymbol17909&gt;&lt;m_nGroupingDigits17909 val=&quot;3&quot;/&gt;&lt;m_chGroupingSymbol17909&gt;,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d/%m/%Y&lt;/m_strFormatTime&gt;&lt;m_yearfmt&gt;&lt;begin val=&quot;0&quot;/&gt;&lt;end val=&quot;0&quot;/&gt;&lt;/m_yearfmt&gt;&lt;/m_precDefaultDate&gt;&lt;m_precDefaultDay&gt;&lt;m_bNumberIsYear val=&quot;0&quot;/&gt;&lt;m_strFormatTime&gt;%#d&lt;/m_strFormatTime&gt;&lt;m_yearfmt&gt;&lt;begin val=&quot;0&quot;/&gt;&lt;end val=&quot;4&quot;/&gt;&lt;/m_yearfmt&gt;&lt;/m_precDefaultDay&gt;&lt;m_precDefaultWeek&gt;&lt;m_bNumberIsYear val=&quot;0&quot;/&gt;&lt;m_strFormatTime&gt;%d.&lt;/m_strFormatTime&gt;&lt;m_yearfmt&gt;&lt;begin val=&quot;0&quot;/&gt;&lt;end val=&quot;4&quot;/&gt;&lt;/m_yearfmt&gt;&lt;/m_precDefaultWeek&gt;&lt;m_precDefaultMonth&gt;&lt;m_bNumberIsYear val=&quot;0&quot;/&gt;&lt;m_strFormatTime&gt;%1&lt;/m_strFormatTime&gt;&lt;m_yearfmt&gt;&lt;begin val=&quot;0&quot;/&gt;&lt;end val=&quot;4&quot;/&gt;&lt;/m_yearfmt&gt;&lt;/m_precDefaultMonth&gt;&lt;m_precDefaultQuarter&gt;&lt;m_bNumberIsYear val=&quot;0&quot;/&gt;&lt;m_strFormatTime&gt;Q%5&lt;/m_strFormatTime&gt;&lt;m_yearfmt&gt;&lt;begin val=&quot;0&quot;/&gt;&lt;end val=&quot;4&quot;/&gt;&lt;/m_yearfmt&gt;&lt;/m_precDefaultQuarter&gt;&lt;m_precDefaultYear&gt;&lt;m_bNumberIsYear val=&quot;0&quot;/&gt;&lt;m_strFormatTime&gt;%Y&lt;/m_strFormatTime&gt;&lt;m_yearfmt&gt;&lt;begin val=&quot;0&quot;/&gt;&lt;end val=&quot;0&quot;/&gt;&lt;/m_yearfmt&gt;&lt;/m_precDefaultYear&gt;&lt;m_precDefaultFYDay&gt;&lt;m_yearfmt&gt;&lt;begin val=&quot;0&quot;/&gt;&lt;end val=&quot;4&quot;/&gt;&lt;/m_yearfmt&gt;&lt;/m_precDefaultFYDay&gt;&lt;m_precDefaultFYWeek&gt;&lt;m_yearfmt&gt;&lt;begin val=&quot;0&quot;/&gt;&lt;end val=&quot;4&quot;/&gt;&lt;/m_yearfmt&gt;&lt;/m_precDefaultFYWeek&gt;&lt;m_precDefaultFYMonth&gt;&lt;m_yearfmt&gt;&lt;begin val=&quot;0&quot;/&gt;&lt;end val=&quot;4&quot;/&gt;&lt;/m_yearfmt&gt;&lt;/m_precDefaultFYMonth&gt;&lt;m_precDefaultFYQuarter&gt;&lt;m_yearfmt&gt;&lt;begin val=&quot;0&quot;/&gt;&lt;end val=&quot;4&quot;/&gt;&lt;/m_yearfmt&gt;&lt;/m_precDefaultFYQuarter&gt;&lt;m_precDefaultFYYear&gt;&lt;m_yearfmt&gt;&lt;begin val=&quot;0&quot;/&gt;&lt;end val=&quot;4&quot;/&gt;&lt;/m_yearfmt&gt;&lt;/m_precDefaultFYYear&gt;&lt;m_mruColor&gt;&lt;m_vecMRU length=&quot;1&quot;&gt;&lt;elem m_fUsage=&quot;1.89999999999999991118E+00&quot;&gt;&lt;m_msothmcolidx val=&quot;0&quot;/&gt;&lt;m_rgb r=&quot;88&quot; g=&quot;E3&quot; b=&quot;B1&quot;/&gt;&lt;/elem&gt;&lt;/m_vecMRU&gt;&lt;/m_mruColor&gt;&lt;m_eweekdayFirstOfWeek val=&quot;1&quot;/&gt;&lt;m_eweekdayFirstOfWorkweek val=&quot;2&quot;/&gt;&lt;m_eweekdayFirstOfWeekend val=&quot;7&quot;/&gt;&lt;/CPresentation&gt;&lt;/root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SES_16x9_Template_2022">
  <a:themeElements>
    <a:clrScheme name="SES Colours">
      <a:dk1>
        <a:srgbClr val="000000"/>
      </a:dk1>
      <a:lt1>
        <a:srgbClr val="FFFFFF"/>
      </a:lt1>
      <a:dk2>
        <a:srgbClr val="000000"/>
      </a:dk2>
      <a:lt2>
        <a:srgbClr val="282828"/>
      </a:lt2>
      <a:accent1>
        <a:srgbClr val="0091D2"/>
      </a:accent1>
      <a:accent2>
        <a:srgbClr val="004691"/>
      </a:accent2>
      <a:accent3>
        <a:srgbClr val="B40082"/>
      </a:accent3>
      <a:accent4>
        <a:srgbClr val="6E2D87"/>
      </a:accent4>
      <a:accent5>
        <a:srgbClr val="AEB8C3"/>
      </a:accent5>
      <a:accent6>
        <a:srgbClr val="505A64"/>
      </a:accent6>
      <a:hlink>
        <a:srgbClr val="0091D2"/>
      </a:hlink>
      <a:folHlink>
        <a:srgbClr val="0091D2"/>
      </a:folHlink>
    </a:clrScheme>
    <a:fontScheme name="SE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0" tIns="0" rIns="0" bIns="0" rtlCol="0">
        <a:noAutofit/>
      </a:bodyPr>
      <a:lstStyle>
        <a:defPPr algn="l">
          <a:defRPr smtClean="0"/>
        </a:defPPr>
      </a:lstStyle>
    </a:txDef>
  </a:objectDefaults>
  <a:extraClrSchemeLst/>
  <a:custClrLst>
    <a:custClr name="SES Cyan Blue">
      <a:srgbClr val="0091D2"/>
    </a:custClr>
    <a:custClr name="SES Dark Blue">
      <a:srgbClr val="004691"/>
    </a:custClr>
    <a:custClr name="SES Magenta">
      <a:srgbClr val="B40082"/>
    </a:custClr>
    <a:custClr name="SES Purple">
      <a:srgbClr val="6E2D87"/>
    </a:custClr>
    <a:custClr name="SES Light Grey">
      <a:srgbClr val="AEB8C3"/>
    </a:custClr>
    <a:custClr name="SES Dark Grey">
      <a:srgbClr val="505A64"/>
    </a:custClr>
    <a:custClr name="SES Black">
      <a:srgbClr val="000000"/>
    </a:custClr>
  </a:custClrLst>
  <a:extLst>
    <a:ext uri="{05A4C25C-085E-4340-85A3-A5531E510DB2}">
      <thm15:themeFamily xmlns:thm15="http://schemas.microsoft.com/office/thememl/2012/main" name="SES 16x9 PPT Template.potx" id="{2CFE6804-1F8E-49A3-99AA-7B109B33ABB8}" vid="{9D101B2A-E86C-457E-B9C0-6853573E08DD}"/>
    </a:ext>
  </a:extLst>
</a:theme>
</file>

<file path=ppt/theme/theme2.xml><?xml version="1.0" encoding="utf-8"?>
<a:theme xmlns:a="http://schemas.openxmlformats.org/drawingml/2006/main" name="ESA_Presentation_DARK">
  <a:themeElements>
    <a:clrScheme name="ESA Presentation 2020 Dark">
      <a:dk1>
        <a:srgbClr val="003249"/>
      </a:dk1>
      <a:lt1>
        <a:srgbClr val="FEFFFF"/>
      </a:lt1>
      <a:dk2>
        <a:srgbClr val="335E6E"/>
      </a:dk2>
      <a:lt2>
        <a:srgbClr val="E7E8E3"/>
      </a:lt2>
      <a:accent1>
        <a:srgbClr val="00AE9C"/>
      </a:accent1>
      <a:accent2>
        <a:srgbClr val="EC1A2F"/>
      </a:accent2>
      <a:accent3>
        <a:srgbClr val="FBAB18"/>
      </a:accent3>
      <a:accent4>
        <a:srgbClr val="009BDA"/>
      </a:accent4>
      <a:accent5>
        <a:srgbClr val="8096A6"/>
      </a:accent5>
      <a:accent6>
        <a:srgbClr val="E7E8E3"/>
      </a:accent6>
      <a:hlink>
        <a:srgbClr val="6DCFF6"/>
      </a:hlink>
      <a:folHlink>
        <a:srgbClr val="009BD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>
            <a:solidFill>
              <a:srgbClr val="8197A6"/>
            </a:solidFill>
            <a:latin typeface="Arial" panose="020B0604020202020204" pitchFamily="34" charset="0"/>
            <a:ea typeface="MS PGothic" pitchFamily="34" charset="-128"/>
            <a:cs typeface="Arial" panose="020B0604020202020204" pitchFamily="34" charset="0"/>
          </a:defRPr>
        </a:defPPr>
      </a:lstStyle>
    </a:txDef>
  </a:objectDefaults>
  <a:extraClrSchemeLst>
    <a:extraClrScheme>
      <a:clrScheme name="Esa presentation 1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338D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ADC5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2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98DB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CAEA"/>
        </a:accent5>
        <a:accent6>
          <a:srgbClr val="00783B"/>
        </a:accent6>
        <a:hlink>
          <a:srgbClr val="E37222"/>
        </a:hlink>
        <a:folHlink>
          <a:srgbClr val="00338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3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8542"/>
        </a:accent1>
        <a:accent2>
          <a:srgbClr val="003397"/>
        </a:accent2>
        <a:accent3>
          <a:srgbClr val="FFFFFF"/>
        </a:accent3>
        <a:accent4>
          <a:srgbClr val="404246"/>
        </a:accent4>
        <a:accent5>
          <a:srgbClr val="AAC2B0"/>
        </a:accent5>
        <a:accent6>
          <a:srgbClr val="002D88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4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E37222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FBCAB"/>
        </a:accent5>
        <a:accent6>
          <a:srgbClr val="00783B"/>
        </a:accent6>
        <a:hlink>
          <a:srgbClr val="00338D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5">
        <a:dk1>
          <a:srgbClr val="4D4F53"/>
        </a:dk1>
        <a:lt1>
          <a:srgbClr val="FFFFFF"/>
        </a:lt1>
        <a:dk2>
          <a:srgbClr val="00338D"/>
        </a:dk2>
        <a:lt2>
          <a:srgbClr val="000000"/>
        </a:lt2>
        <a:accent1>
          <a:srgbClr val="D0103A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4AAAE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6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338D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ADC5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7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98DB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AEA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8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854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2B0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9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E3722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FBCAB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0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D0103A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4AAAE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1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8B8D8E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C4C5C6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7" id="{4CA9832E-666F-4CC3-AD9B-0937E11E4AAE}" vid="{CBDE996B-699F-4611-8EBE-EB0AFC6FACB1}"/>
    </a:ext>
  </a:extLst>
</a:theme>
</file>

<file path=ppt/theme/theme3.xml><?xml version="1.0" encoding="utf-8"?>
<a:theme xmlns:a="http://schemas.openxmlformats.org/drawingml/2006/main" name="Office Theme">
  <a:themeElements>
    <a:clrScheme name="SES Colours">
      <a:dk1>
        <a:srgbClr val="000000"/>
      </a:dk1>
      <a:lt1>
        <a:srgbClr val="FFFFFF"/>
      </a:lt1>
      <a:dk2>
        <a:srgbClr val="000000"/>
      </a:dk2>
      <a:lt2>
        <a:srgbClr val="282828"/>
      </a:lt2>
      <a:accent1>
        <a:srgbClr val="0091D2"/>
      </a:accent1>
      <a:accent2>
        <a:srgbClr val="004691"/>
      </a:accent2>
      <a:accent3>
        <a:srgbClr val="B40082"/>
      </a:accent3>
      <a:accent4>
        <a:srgbClr val="6E2D87"/>
      </a:accent4>
      <a:accent5>
        <a:srgbClr val="AEB8C3"/>
      </a:accent5>
      <a:accent6>
        <a:srgbClr val="505A64"/>
      </a:accent6>
      <a:hlink>
        <a:srgbClr val="0091D2"/>
      </a:hlink>
      <a:folHlink>
        <a:srgbClr val="0091D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SES Cyan Blue">
      <a:srgbClr val="0091D2"/>
    </a:custClr>
    <a:custClr name="SES Dark Blue">
      <a:srgbClr val="004691"/>
    </a:custClr>
    <a:custClr name="SES Magenta">
      <a:srgbClr val="B40082"/>
    </a:custClr>
    <a:custClr name="SES Purple">
      <a:srgbClr val="6E2D87"/>
    </a:custClr>
    <a:custClr name="SES Light Grey">
      <a:srgbClr val="AEB8C3"/>
    </a:custClr>
    <a:custClr name="SES Dark Grey">
      <a:srgbClr val="505A64"/>
    </a:custClr>
    <a:custClr name="SES Black">
      <a:srgbClr val="000000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SES Colours">
      <a:dk1>
        <a:srgbClr val="000000"/>
      </a:dk1>
      <a:lt1>
        <a:srgbClr val="FFFFFF"/>
      </a:lt1>
      <a:dk2>
        <a:srgbClr val="000000"/>
      </a:dk2>
      <a:lt2>
        <a:srgbClr val="282828"/>
      </a:lt2>
      <a:accent1>
        <a:srgbClr val="0091D2"/>
      </a:accent1>
      <a:accent2>
        <a:srgbClr val="004691"/>
      </a:accent2>
      <a:accent3>
        <a:srgbClr val="B40082"/>
      </a:accent3>
      <a:accent4>
        <a:srgbClr val="6E2D87"/>
      </a:accent4>
      <a:accent5>
        <a:srgbClr val="AEB8C3"/>
      </a:accent5>
      <a:accent6>
        <a:srgbClr val="505A64"/>
      </a:accent6>
      <a:hlink>
        <a:srgbClr val="0091D2"/>
      </a:hlink>
      <a:folHlink>
        <a:srgbClr val="0091D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SES Cyan Blue">
      <a:srgbClr val="0091D2"/>
    </a:custClr>
    <a:custClr name="SES Dark Blue">
      <a:srgbClr val="004691"/>
    </a:custClr>
    <a:custClr name="SES Magenta">
      <a:srgbClr val="B40082"/>
    </a:custClr>
    <a:custClr name="SES Purple">
      <a:srgbClr val="6E2D87"/>
    </a:custClr>
    <a:custClr name="SES Light Grey">
      <a:srgbClr val="AEB8C3"/>
    </a:custClr>
    <a:custClr name="SES Dark Grey">
      <a:srgbClr val="505A64"/>
    </a:custClr>
    <a:custClr name="SES Black">
      <a:srgbClr val="000000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46BA93C03E07046AF4CDAACCA87F448" ma:contentTypeVersion="4" ma:contentTypeDescription="Create a new document." ma:contentTypeScope="" ma:versionID="75eec51132fed4ed218fc16954a4189e">
  <xsd:schema xmlns:xsd="http://www.w3.org/2001/XMLSchema" xmlns:xs="http://www.w3.org/2001/XMLSchema" xmlns:p="http://schemas.microsoft.com/office/2006/metadata/properties" xmlns:ns2="18b8f03f-6b01-4af2-87e9-7bfb66cf1da0" targetNamespace="http://schemas.microsoft.com/office/2006/metadata/properties" ma:root="true" ma:fieldsID="de6b2f0c4c1a8f0ac827ea4d62b29445" ns2:_="">
    <xsd:import namespace="18b8f03f-6b01-4af2-87e9-7bfb66cf1da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b8f03f-6b01-4af2-87e9-7bfb66cf1da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22638A2-CE7D-4647-9F75-8715182F4E6F}">
  <ds:schemaRefs>
    <ds:schemaRef ds:uri="http://purl.org/dc/dcmitype/"/>
    <ds:schemaRef ds:uri="http://www.w3.org/XML/1998/namespace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18b8f03f-6b01-4af2-87e9-7bfb66cf1da0"/>
  </ds:schemaRefs>
</ds:datastoreItem>
</file>

<file path=customXml/itemProps2.xml><?xml version="1.0" encoding="utf-8"?>
<ds:datastoreItem xmlns:ds="http://schemas.openxmlformats.org/officeDocument/2006/customXml" ds:itemID="{94A0A671-E139-4F6D-BEE2-13C4028DA48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E5035B-D7FB-4BFB-8441-D78357A7F9E7}">
  <ds:schemaRefs>
    <ds:schemaRef ds:uri="18b8f03f-6b01-4af2-87e9-7bfb66cf1da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3976fa30-1907-4356-8241-62ea5e1c0256}" enabled="1" method="Standard" siteId="{9a5cacd0-2bef-4dd7-ac5c-7ebe1f54f495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SES 16x9 PPT Template</Template>
  <TotalTime>21</TotalTime>
  <Words>236</Words>
  <Application>Microsoft Office PowerPoint</Application>
  <PresentationFormat>On-screen Show (16:9)</PresentationFormat>
  <Paragraphs>42</Paragraphs>
  <Slides>6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Arial Black</vt:lpstr>
      <vt:lpstr>Verdana</vt:lpstr>
      <vt:lpstr>Wingdings 3</vt:lpstr>
      <vt:lpstr>SES_16x9_Template_2022</vt:lpstr>
      <vt:lpstr>ESA_Presentation_DARK</vt:lpstr>
      <vt:lpstr>think-cell Slide</vt:lpstr>
      <vt:lpstr>PowerPoint Presentation</vt:lpstr>
      <vt:lpstr>IRIS² – The First Fully Fledged 5G NR NTN Multi-Orbit Constellation</vt:lpstr>
      <vt:lpstr>PowerPoint Presentation</vt:lpstr>
      <vt:lpstr>PowerPoint Presentation</vt:lpstr>
      <vt:lpstr>IRIS² – Global benefits The relevance of adopting 5G NR NTN standards 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TAKE YOUR STORY ANYWHERE</dc:title>
  <dc:creator>Piero Di Giacomo</dc:creator>
  <dc:description>April/May 2022</dc:description>
  <cp:lastModifiedBy>23.273_CR0692R2_(Rel-18)_5G_eLCS_Ph3</cp:lastModifiedBy>
  <cp:revision>5</cp:revision>
  <dcterms:created xsi:type="dcterms:W3CDTF">2022-11-15T13:16:45Z</dcterms:created>
  <dcterms:modified xsi:type="dcterms:W3CDTF">2025-03-06T11:12:43Z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4b4a4d2-f55e-4cb1-9d3d-d9e45016299a_Enabled">
    <vt:lpwstr>true</vt:lpwstr>
  </property>
  <property fmtid="{D5CDD505-2E9C-101B-9397-08002B2CF9AE}" pid="3" name="MSIP_Label_74b4a4d2-f55e-4cb1-9d3d-d9e45016299a_SetDate">
    <vt:lpwstr>2022-05-13T12:17:32Z</vt:lpwstr>
  </property>
  <property fmtid="{D5CDD505-2E9C-101B-9397-08002B2CF9AE}" pid="4" name="MSIP_Label_74b4a4d2-f55e-4cb1-9d3d-d9e45016299a_Method">
    <vt:lpwstr>Standard</vt:lpwstr>
  </property>
  <property fmtid="{D5CDD505-2E9C-101B-9397-08002B2CF9AE}" pid="5" name="MSIP_Label_74b4a4d2-f55e-4cb1-9d3d-d9e45016299a_Name">
    <vt:lpwstr>Company Use</vt:lpwstr>
  </property>
  <property fmtid="{D5CDD505-2E9C-101B-9397-08002B2CF9AE}" pid="6" name="MSIP_Label_74b4a4d2-f55e-4cb1-9d3d-d9e45016299a_SiteId">
    <vt:lpwstr>88281ca8-e525-4a8d-b965-480a7ac2b970</vt:lpwstr>
  </property>
  <property fmtid="{D5CDD505-2E9C-101B-9397-08002B2CF9AE}" pid="7" name="MSIP_Label_74b4a4d2-f55e-4cb1-9d3d-d9e45016299a_ActionId">
    <vt:lpwstr>93c13ec0-877c-48c0-91e5-fa3d4849a94c</vt:lpwstr>
  </property>
  <property fmtid="{D5CDD505-2E9C-101B-9397-08002B2CF9AE}" pid="8" name="MSIP_Label_74b4a4d2-f55e-4cb1-9d3d-d9e45016299a_ContentBits">
    <vt:lpwstr>0</vt:lpwstr>
  </property>
  <property fmtid="{D5CDD505-2E9C-101B-9397-08002B2CF9AE}" pid="9" name="MediaServiceImageTags">
    <vt:lpwstr/>
  </property>
  <property fmtid="{D5CDD505-2E9C-101B-9397-08002B2CF9AE}" pid="10" name="TitusGUID">
    <vt:lpwstr>8c6c4113-b96e-490c-9b65-9365b7816830</vt:lpwstr>
  </property>
  <property fmtid="{D5CDD505-2E9C-101B-9397-08002B2CF9AE}" pid="11" name="LABEL">
    <vt:lpwstr>S</vt:lpwstr>
  </property>
  <property fmtid="{D5CDD505-2E9C-101B-9397-08002B2CF9AE}" pid="12" name="L1">
    <vt:lpwstr>C-ALL</vt:lpwstr>
  </property>
  <property fmtid="{D5CDD505-2E9C-101B-9397-08002B2CF9AE}" pid="13" name="L2">
    <vt:lpwstr>C-CS</vt:lpwstr>
  </property>
  <property fmtid="{D5CDD505-2E9C-101B-9397-08002B2CF9AE}" pid="14" name="L3">
    <vt:lpwstr>C-AD-AMB</vt:lpwstr>
  </property>
  <property fmtid="{D5CDD505-2E9C-101B-9397-08002B2CF9AE}" pid="15" name="CCAV">
    <vt:lpwstr/>
  </property>
  <property fmtid="{D5CDD505-2E9C-101B-9397-08002B2CF9AE}" pid="16" name="Visual">
    <vt:lpwstr>0</vt:lpwstr>
  </property>
  <property fmtid="{D5CDD505-2E9C-101B-9397-08002B2CF9AE}" pid="17" name="xd_ProgID">
    <vt:lpwstr/>
  </property>
  <property fmtid="{D5CDD505-2E9C-101B-9397-08002B2CF9AE}" pid="18" name="ComplianceAssetId">
    <vt:lpwstr/>
  </property>
  <property fmtid="{D5CDD505-2E9C-101B-9397-08002B2CF9AE}" pid="19" name="TemplateUrl">
    <vt:lpwstr/>
  </property>
  <property fmtid="{D5CDD505-2E9C-101B-9397-08002B2CF9AE}" pid="20" name="_ExtendedDescription">
    <vt:lpwstr/>
  </property>
  <property fmtid="{D5CDD505-2E9C-101B-9397-08002B2CF9AE}" pid="21" name="xd_Signature">
    <vt:bool>false</vt:bool>
  </property>
  <property fmtid="{D5CDD505-2E9C-101B-9397-08002B2CF9AE}" pid="22" name="TriggerFlowInfo">
    <vt:lpwstr/>
  </property>
  <property fmtid="{D5CDD505-2E9C-101B-9397-08002B2CF9AE}" pid="23" name="ContentTypeId">
    <vt:lpwstr>0x010100646BA93C03E07046AF4CDAACCA87F448</vt:lpwstr>
  </property>
  <property fmtid="{D5CDD505-2E9C-101B-9397-08002B2CF9AE}" pid="24" name="MSIP_Label_6bd9ddd1-4d20-43f6-abfa-fc3c07406f94_Name">
    <vt:lpwstr>Commission Use</vt:lpwstr>
  </property>
  <property fmtid="{D5CDD505-2E9C-101B-9397-08002B2CF9AE}" pid="25" name="MSIP_Label_6bd9ddd1-4d20-43f6-abfa-fc3c07406f94_ActionId">
    <vt:lpwstr>0264f34b-3f18-434d-a0ae-8bdd585b147a</vt:lpwstr>
  </property>
  <property fmtid="{D5CDD505-2E9C-101B-9397-08002B2CF9AE}" pid="26" name="MSIP_Label_6bd9ddd1-4d20-43f6-abfa-fc3c07406f94_Tag">
    <vt:lpwstr>10, 3, 0, 2</vt:lpwstr>
  </property>
  <property fmtid="{D5CDD505-2E9C-101B-9397-08002B2CF9AE}" pid="27" name="MSIP_Label_6bd9ddd1-4d20-43f6-abfa-fc3c07406f94_ContentBits">
    <vt:lpwstr>0</vt:lpwstr>
  </property>
  <property fmtid="{D5CDD505-2E9C-101B-9397-08002B2CF9AE}" pid="28" name="MSIP_Label_6bd9ddd1-4d20-43f6-abfa-fc3c07406f94_SiteId">
    <vt:lpwstr>b24c8b06-522c-46fe-9080-70926f8dddb1</vt:lpwstr>
  </property>
  <property fmtid="{D5CDD505-2E9C-101B-9397-08002B2CF9AE}" pid="29" name="MSIP_Label_6bd9ddd1-4d20-43f6-abfa-fc3c07406f94_Enabled">
    <vt:lpwstr>true</vt:lpwstr>
  </property>
  <property fmtid="{D5CDD505-2E9C-101B-9397-08002B2CF9AE}" pid="30" name="MSIP_Label_6bd9ddd1-4d20-43f6-abfa-fc3c07406f94_Method">
    <vt:lpwstr>Standard</vt:lpwstr>
  </property>
  <property fmtid="{D5CDD505-2E9C-101B-9397-08002B2CF9AE}" pid="31" name="MSIP_Label_6bd9ddd1-4d20-43f6-abfa-fc3c07406f94_SetDate">
    <vt:lpwstr>2025-02-28T16:50:42Z</vt:lpwstr>
  </property>
</Properties>
</file>