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9"/>
  </p:notesMasterIdLst>
  <p:sldIdLst>
    <p:sldId id="434" r:id="rId3"/>
    <p:sldId id="1117" r:id="rId4"/>
    <p:sldId id="1118" r:id="rId5"/>
    <p:sldId id="1119" r:id="rId6"/>
    <p:sldId id="1120" r:id="rId7"/>
    <p:sldId id="1121" r:id="rId8"/>
  </p:sldIdLst>
  <p:sldSz cx="12192000" cy="6858000"/>
  <p:notesSz cx="7102475" cy="9037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9657"/>
    <a:srgbClr val="0066FF"/>
    <a:srgbClr val="92D050"/>
    <a:srgbClr val="C5C5C5"/>
    <a:srgbClr val="C800BE"/>
    <a:srgbClr val="FA7100"/>
    <a:srgbClr val="FFA7A7"/>
    <a:srgbClr val="53FFA1"/>
    <a:srgbClr val="FF5B5B"/>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63CF63-221A-4D8A-B8AF-104F710276E0}" v="4" dt="2022-11-20T19:48:43.6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38" autoAdjust="0"/>
    <p:restoredTop sz="94660"/>
  </p:normalViewPr>
  <p:slideViewPr>
    <p:cSldViewPr snapToGrid="0">
      <p:cViewPr varScale="1">
        <p:scale>
          <a:sx n="71" d="100"/>
          <a:sy n="71" d="100"/>
        </p:scale>
        <p:origin x="84" y="71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in, Puneet" userId="75cd3f4f-f229-4449-9d1d-578b6f6df20f" providerId="ADAL" clId="{3563CF63-221A-4D8A-B8AF-104F710276E0}"/>
    <pc:docChg chg="undo custSel modSld">
      <pc:chgData name="Jain, Puneet" userId="75cd3f4f-f229-4449-9d1d-578b6f6df20f" providerId="ADAL" clId="{3563CF63-221A-4D8A-B8AF-104F710276E0}" dt="2022-11-20T19:51:09.470" v="85" actId="20577"/>
      <pc:docMkLst>
        <pc:docMk/>
      </pc:docMkLst>
      <pc:sldChg chg="modSp mod">
        <pc:chgData name="Jain, Puneet" userId="75cd3f4f-f229-4449-9d1d-578b6f6df20f" providerId="ADAL" clId="{3563CF63-221A-4D8A-B8AF-104F710276E0}" dt="2022-11-20T19:51:09.470" v="85" actId="20577"/>
        <pc:sldMkLst>
          <pc:docMk/>
          <pc:sldMk cId="3204802576" sldId="934"/>
        </pc:sldMkLst>
        <pc:spChg chg="mod">
          <ac:chgData name="Jain, Puneet" userId="75cd3f4f-f229-4449-9d1d-578b6f6df20f" providerId="ADAL" clId="{3563CF63-221A-4D8A-B8AF-104F710276E0}" dt="2022-11-20T19:48:43.617" v="59" actId="1076"/>
          <ac:spMkLst>
            <pc:docMk/>
            <pc:sldMk cId="3204802576" sldId="934"/>
            <ac:spMk id="2" creationId="{BD83F52A-3621-4544-9570-67A180D25B1B}"/>
          </ac:spMkLst>
        </pc:spChg>
        <pc:graphicFrameChg chg="mod modGraphic">
          <ac:chgData name="Jain, Puneet" userId="75cd3f4f-f229-4449-9d1d-578b6f6df20f" providerId="ADAL" clId="{3563CF63-221A-4D8A-B8AF-104F710276E0}" dt="2022-11-20T19:51:09.470" v="85" actId="20577"/>
          <ac:graphicFrameMkLst>
            <pc:docMk/>
            <pc:sldMk cId="3204802576" sldId="934"/>
            <ac:graphicFrameMk id="3" creationId="{967DC7A1-6DA2-4BEB-A9C9-BE5C747BEBF9}"/>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5345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092" y="0"/>
            <a:ext cx="3077739" cy="453451"/>
          </a:xfrm>
          <a:prstGeom prst="rect">
            <a:avLst/>
          </a:prstGeom>
        </p:spPr>
        <p:txBody>
          <a:bodyPr vert="horz" lIns="91440" tIns="45720" rIns="91440" bIns="45720" rtlCol="0"/>
          <a:lstStyle>
            <a:lvl1pPr algn="r">
              <a:defRPr sz="1200"/>
            </a:lvl1pPr>
          </a:lstStyle>
          <a:p>
            <a:fld id="{A4948FFD-DDE0-4E13-8CF4-6D833C916B90}" type="datetimeFigureOut">
              <a:rPr lang="en-US" smtClean="0"/>
              <a:t>11-Dec-23</a:t>
            </a:fld>
            <a:endParaRPr lang="en-US"/>
          </a:p>
        </p:txBody>
      </p:sp>
      <p:sp>
        <p:nvSpPr>
          <p:cNvPr id="4" name="Slide Image Placeholder 3"/>
          <p:cNvSpPr>
            <a:spLocks noGrp="1" noRot="1" noChangeAspect="1"/>
          </p:cNvSpPr>
          <p:nvPr>
            <p:ph type="sldImg" idx="2"/>
          </p:nvPr>
        </p:nvSpPr>
        <p:spPr>
          <a:xfrm>
            <a:off x="839788" y="1130300"/>
            <a:ext cx="5422900" cy="30495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248" y="4349363"/>
            <a:ext cx="5681980" cy="355857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84188"/>
            <a:ext cx="3077739" cy="4534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584188"/>
            <a:ext cx="3077739" cy="453450"/>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9788" y="1130300"/>
            <a:ext cx="5422900" cy="30495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FD39E0-52DC-4E29-9B33-7D479C89A1F8}" type="slidenum">
              <a:rPr lang="en-US" smtClean="0"/>
              <a:t>2</a:t>
            </a:fld>
            <a:endParaRPr lang="en-US"/>
          </a:p>
        </p:txBody>
      </p:sp>
    </p:spTree>
    <p:extLst>
      <p:ext uri="{BB962C8B-B14F-4D97-AF65-F5344CB8AC3E}">
        <p14:creationId xmlns:p14="http://schemas.microsoft.com/office/powerpoint/2010/main" val="2812347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9788" y="1130300"/>
            <a:ext cx="5422900" cy="30495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FD39E0-52DC-4E29-9B33-7D479C89A1F8}" type="slidenum">
              <a:rPr lang="en-US" smtClean="0"/>
              <a:t>3</a:t>
            </a:fld>
            <a:endParaRPr lang="en-US"/>
          </a:p>
        </p:txBody>
      </p:sp>
    </p:spTree>
    <p:extLst>
      <p:ext uri="{BB962C8B-B14F-4D97-AF65-F5344CB8AC3E}">
        <p14:creationId xmlns:p14="http://schemas.microsoft.com/office/powerpoint/2010/main" val="896121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9788" y="1130300"/>
            <a:ext cx="5422900" cy="30495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FD39E0-52DC-4E29-9B33-7D479C89A1F8}" type="slidenum">
              <a:rPr lang="en-US" smtClean="0"/>
              <a:t>4</a:t>
            </a:fld>
            <a:endParaRPr lang="en-US"/>
          </a:p>
        </p:txBody>
      </p:sp>
    </p:spTree>
    <p:extLst>
      <p:ext uri="{BB962C8B-B14F-4D97-AF65-F5344CB8AC3E}">
        <p14:creationId xmlns:p14="http://schemas.microsoft.com/office/powerpoint/2010/main" val="1390570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9788" y="1130300"/>
            <a:ext cx="5422900" cy="30495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FD39E0-52DC-4E29-9B33-7D479C89A1F8}" type="slidenum">
              <a:rPr lang="en-US" smtClean="0"/>
              <a:t>5</a:t>
            </a:fld>
            <a:endParaRPr lang="en-US"/>
          </a:p>
        </p:txBody>
      </p:sp>
    </p:spTree>
    <p:extLst>
      <p:ext uri="{BB962C8B-B14F-4D97-AF65-F5344CB8AC3E}">
        <p14:creationId xmlns:p14="http://schemas.microsoft.com/office/powerpoint/2010/main" val="1504458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9788" y="1130300"/>
            <a:ext cx="5422900" cy="30495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EFD39E0-52DC-4E29-9B33-7D479C89A1F8}" type="slidenum">
              <a:rPr lang="en-US" smtClean="0"/>
              <a:t>6</a:t>
            </a:fld>
            <a:endParaRPr lang="en-US"/>
          </a:p>
        </p:txBody>
      </p:sp>
    </p:spTree>
    <p:extLst>
      <p:ext uri="{BB962C8B-B14F-4D97-AF65-F5344CB8AC3E}">
        <p14:creationId xmlns:p14="http://schemas.microsoft.com/office/powerpoint/2010/main" val="1308149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4" y="374418"/>
            <a:ext cx="11078400" cy="846355"/>
          </a:xfrm>
          <a:prstGeom prst="rect">
            <a:avLst/>
          </a:prstGeom>
        </p:spPr>
        <p:txBody>
          <a:bodyPr lIns="0" tIns="0" rIns="0" bIns="0"/>
          <a:lstStyle>
            <a:lvl1pPr marL="0" indent="0">
              <a:buNone/>
              <a:defRPr sz="4769"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4" y="1440000"/>
            <a:ext cx="11078400" cy="4747200"/>
          </a:xfrm>
          <a:prstGeom prst="rect">
            <a:avLst/>
          </a:prstGeom>
        </p:spPr>
        <p:txBody>
          <a:bodyPr lIns="0" tIns="0" rIns="0" bIns="0">
            <a:normAutofit/>
          </a:bodyPr>
          <a:lstStyle>
            <a:lvl1pPr marL="249511" indent="-249511">
              <a:spcBef>
                <a:spcPts val="0"/>
              </a:spcBef>
              <a:spcAft>
                <a:spcPts val="650"/>
              </a:spcAft>
              <a:buFont typeface="Nokia Pure Text Light" panose="020B0304040602060303" pitchFamily="34" charset="0"/>
              <a:buChar char="‑"/>
              <a:defRPr sz="1733" b="0">
                <a:solidFill>
                  <a:schemeClr val="bg1"/>
                </a:solidFill>
                <a:latin typeface="Nokia Pure Text Light" panose="020B0403020202020204" pitchFamily="34" charset="0"/>
                <a:ea typeface="Nokia Pure Text Light" panose="020B0403020202020204" pitchFamily="34" charset="0"/>
              </a:defRPr>
            </a:lvl1pPr>
            <a:lvl2pPr marL="495577" indent="-246068">
              <a:spcBef>
                <a:spcPts val="0"/>
              </a:spcBef>
              <a:spcAft>
                <a:spcPts val="650"/>
              </a:spcAft>
              <a:buFont typeface="Nokia Pure Text Light" panose="020B0304040602060303" pitchFamily="34" charset="0"/>
              <a:buChar char="‑"/>
              <a:defRPr sz="1518">
                <a:solidFill>
                  <a:schemeClr val="bg1"/>
                </a:solidFill>
                <a:latin typeface="Nokia Pure Text Light" panose="020B0403020202020204" pitchFamily="34" charset="0"/>
                <a:ea typeface="Nokia Pure Text Light" panose="020B0403020202020204" pitchFamily="34" charset="0"/>
              </a:defRPr>
            </a:lvl2pPr>
            <a:lvl3pPr marL="687271" indent="-185841">
              <a:spcBef>
                <a:spcPts val="0"/>
              </a:spcBef>
              <a:spcAft>
                <a:spcPts val="650"/>
              </a:spcAft>
              <a:buSzPct val="66000"/>
              <a:buFont typeface="Wingdings" panose="05000000000000000000" pitchFamily="2" charset="2"/>
              <a:buChar char="§"/>
              <a:defRPr sz="1300">
                <a:solidFill>
                  <a:schemeClr val="bg1"/>
                </a:solidFill>
                <a:latin typeface="Nokia Pure Text Light" panose="020B0403020202020204" pitchFamily="34" charset="0"/>
                <a:ea typeface="Nokia Pure Text Light" panose="020B0403020202020204" pitchFamily="34" charset="0"/>
              </a:defRPr>
            </a:lvl3pPr>
            <a:lvl4pPr marL="868982" indent="0">
              <a:spcBef>
                <a:spcPts val="0"/>
              </a:spcBef>
              <a:spcAft>
                <a:spcPts val="650"/>
              </a:spcAft>
              <a:buNone/>
              <a:defRPr sz="1084">
                <a:solidFill>
                  <a:schemeClr val="bg1"/>
                </a:solidFill>
                <a:latin typeface="Nokia Pure Text Light" panose="020B0403020202020204" pitchFamily="34" charset="0"/>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bg1"/>
                </a:solidFill>
                <a:latin typeface="Nokia Pure Text Light" panose="020B0403020202020204" pitchFamily="34" charset="0"/>
                <a:ea typeface="Nokia Pure Text Light" panose="020B0403020202020204" pitchFamily="34" charset="0"/>
              </a:defRPr>
            </a:lvl5pPr>
            <a:lvl6pPr marL="1250650" indent="0">
              <a:spcBef>
                <a:spcPts val="0"/>
              </a:spcBef>
              <a:spcAft>
                <a:spcPts val="650"/>
              </a:spcAft>
              <a:buFont typeface="Nokia Pure Text" panose="020B0503020202020204" pitchFamily="34" charset="0"/>
              <a:buNone/>
              <a:defRPr sz="868" baseline="0">
                <a:solidFill>
                  <a:schemeClr val="bg1"/>
                </a:solidFill>
                <a:latin typeface="Nokia Pure Text Light" panose="020B0403020202020204" pitchFamily="34" charset="0"/>
                <a:ea typeface="Nokia Pure Text Light" panose="020B0403020202020204" pitchFamily="34" charset="0"/>
              </a:defRPr>
            </a:lvl6pPr>
            <a:lvl7pPr marL="1500389" indent="0">
              <a:spcBef>
                <a:spcPts val="0"/>
              </a:spcBef>
              <a:spcAft>
                <a:spcPts val="650"/>
              </a:spcAft>
              <a:buNone/>
              <a:defRPr sz="759">
                <a:solidFill>
                  <a:schemeClr val="bg1"/>
                </a:solidFill>
                <a:latin typeface="Nokia Pure Text Light" panose="020B0403020202020204" pitchFamily="34" charset="0"/>
                <a:ea typeface="Nokia Pure Text Light" panose="020B0403020202020204" pitchFamily="34" charset="0"/>
              </a:defRPr>
            </a:lvl7pPr>
            <a:lvl8pPr marL="1750128" indent="0">
              <a:spcBef>
                <a:spcPts val="0"/>
              </a:spcBef>
              <a:spcAft>
                <a:spcPts val="650"/>
              </a:spcAft>
              <a:buNone/>
              <a:defRPr sz="65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7" cy="566400"/>
          </a:xfrm>
          <a:prstGeom prst="rect">
            <a:avLst/>
          </a:prstGeom>
        </p:spPr>
      </p:pic>
      <p:sp>
        <p:nvSpPr>
          <p:cNvPr id="10"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650"/>
              </a:spcAft>
              <a:defRPr baseline="0"/>
            </a:lvl1pPr>
            <a:lvl2pPr>
              <a:spcAft>
                <a:spcPts val="650"/>
              </a:spcAft>
              <a:defRPr/>
            </a:lvl2pPr>
            <a:lvl3pPr>
              <a:spcAft>
                <a:spcPts val="650"/>
              </a:spcAft>
              <a:defRPr/>
            </a:lvl3pPr>
            <a:lvl4pPr>
              <a:spcAft>
                <a:spcPts val="650"/>
              </a:spcAft>
              <a:defRPr/>
            </a:lvl4pPr>
            <a:lvl5pPr>
              <a:spcAft>
                <a:spcPts val="65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6" y="372353"/>
            <a:ext cx="10972801"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501" y="717056"/>
            <a:ext cx="10970199" cy="402167"/>
          </a:xfrm>
        </p:spPr>
        <p:txBody>
          <a:bodyPr/>
          <a:lstStyle>
            <a:lvl1pPr marL="0" indent="0">
              <a:buFont typeface="Arial"/>
              <a:buNone/>
              <a:defRPr sz="1951">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 xmlns:a16="http://schemas.microsoft.com/office/drawing/2014/main" id="{DCDED975-CFE7-49E4-ACAD-F0EA43FC8E8B}"/>
              </a:ext>
            </a:extLst>
          </p:cNvPr>
          <p:cNvSpPr/>
          <p:nvPr userDrawn="1"/>
        </p:nvSpPr>
        <p:spPr>
          <a:xfrm>
            <a:off x="1845582" y="6319707"/>
            <a:ext cx="2046914"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52" tIns="78052" rIns="78052" bIns="78052" numCol="1" spcCol="0" rtlCol="0" fromWordArt="0" anchor="t" anchorCtr="0" forceAA="0" compatLnSpc="1">
            <a:prstTxWarp prst="textNoShape">
              <a:avLst/>
            </a:prstTxWarp>
            <a:noAutofit/>
          </a:bodyPr>
          <a:lstStyle/>
          <a:p>
            <a:pPr algn="l"/>
            <a:endParaRPr lang="fi-FI" sz="13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 xmlns:a16="http://schemas.microsoft.com/office/drawing/2014/main" id="{3A1D69DC-9F16-4CA4-A0E0-1872B8AD5DBC}"/>
              </a:ext>
            </a:extLst>
          </p:cNvPr>
          <p:cNvSpPr>
            <a:spLocks noGrp="1"/>
          </p:cNvSpPr>
          <p:nvPr>
            <p:ph type="ftr" sz="quarter" idx="10"/>
          </p:nvPr>
        </p:nvSpPr>
        <p:spPr>
          <a:xfrm>
            <a:off x="3072005" y="6422400"/>
            <a:ext cx="6048000" cy="163200"/>
          </a:xfrm>
          <a:prstGeom prst="rect">
            <a:avLst/>
          </a:prstGeom>
        </p:spPr>
        <p:txBody>
          <a:bodyPr/>
          <a:lstStyle/>
          <a:p>
            <a:endParaRPr lang="en-US" dirty="0"/>
          </a:p>
        </p:txBody>
      </p:sp>
      <p:sp>
        <p:nvSpPr>
          <p:cNvPr id="4" name="Text Placeholder 12">
            <a:extLst>
              <a:ext uri="{FF2B5EF4-FFF2-40B4-BE49-F238E27FC236}">
                <a16:creationId xmlns="" xmlns:a16="http://schemas.microsoft.com/office/drawing/2014/main" id="{99A4E175-66C0-4DDD-AA07-5D4B03CEA1D0}"/>
              </a:ext>
            </a:extLst>
          </p:cNvPr>
          <p:cNvSpPr>
            <a:spLocks noGrp="1"/>
          </p:cNvSpPr>
          <p:nvPr>
            <p:ph type="body" sz="quarter" idx="11"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dirty="0"/>
              <a:t>Click to edit secondary headline</a:t>
            </a:r>
          </a:p>
        </p:txBody>
      </p:sp>
      <p:sp>
        <p:nvSpPr>
          <p:cNvPr id="5" name="Text Placeholder 42">
            <a:extLst>
              <a:ext uri="{FF2B5EF4-FFF2-40B4-BE49-F238E27FC236}">
                <a16:creationId xmlns="" xmlns:a16="http://schemas.microsoft.com/office/drawing/2014/main" id="{F4102E0A-65A1-4E0C-ABCA-2CEBB8D5BF5D}"/>
              </a:ext>
            </a:extLst>
          </p:cNvPr>
          <p:cNvSpPr>
            <a:spLocks noGrp="1"/>
          </p:cNvSpPr>
          <p:nvPr>
            <p:ph type="body" sz="quarter" idx="12"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92" y="19"/>
            <a:ext cx="5145615"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3" y="2130448"/>
            <a:ext cx="10363201"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5" y="3839308"/>
            <a:ext cx="8534401" cy="1752600"/>
          </a:xfrm>
        </p:spPr>
        <p:txBody>
          <a:bodyPr/>
          <a:lstStyle>
            <a:lvl1pPr marL="0" indent="0" algn="ctr">
              <a:buNone/>
              <a:defRPr/>
            </a:lvl1pPr>
            <a:lvl2pPr marL="495577" indent="0" algn="ctr">
              <a:buNone/>
              <a:defRPr/>
            </a:lvl2pPr>
            <a:lvl3pPr marL="991155" indent="0" algn="ctr">
              <a:buNone/>
              <a:defRPr/>
            </a:lvl3pPr>
            <a:lvl4pPr marL="1486731" indent="0" algn="ctr">
              <a:buNone/>
              <a:defRPr/>
            </a:lvl4pPr>
            <a:lvl5pPr marL="1982308" indent="0" algn="ctr">
              <a:buNone/>
              <a:defRPr/>
            </a:lvl5pPr>
            <a:lvl6pPr marL="2477886" indent="0" algn="ctr">
              <a:buNone/>
              <a:defRPr/>
            </a:lvl6pPr>
            <a:lvl7pPr marL="2973463" indent="0" algn="ctr">
              <a:buNone/>
              <a:defRPr/>
            </a:lvl7pPr>
            <a:lvl8pPr marL="3469041" indent="0" algn="ctr">
              <a:buNone/>
              <a:defRPr/>
            </a:lvl8pPr>
            <a:lvl9pPr marL="3964618" indent="0" algn="ctr">
              <a:buNone/>
              <a:defRPr/>
            </a:lvl9pPr>
          </a:lstStyle>
          <a:p>
            <a:r>
              <a:rPr lang="en-US" dirty="0"/>
              <a:t>Click to edit Master subtitle style</a:t>
            </a:r>
            <a:endParaRPr lang="en-GB" dirty="0"/>
          </a:p>
        </p:txBody>
      </p:sp>
      <p:pic>
        <p:nvPicPr>
          <p:cNvPr id="7" name="Picture 1">
            <a:extLst>
              <a:ext uri="{FF2B5EF4-FFF2-40B4-BE49-F238E27FC236}">
                <a16:creationId xmlns="" xmlns:a16="http://schemas.microsoft.com/office/drawing/2014/main" id="{C5E5EFE4-EEED-4067-9F76-AC2A2D76691B}"/>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7406" y="0"/>
            <a:ext cx="1948374" cy="1492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71684" indent="-371684">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n-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4" y="1440000"/>
            <a:ext cx="110784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mn-lt"/>
                <a:ea typeface="Nokia Pure Text Light" panose="020B0403020202020204" pitchFamily="34" charset="0"/>
              </a:defRPr>
            </a:lvl1pPr>
            <a:lvl2pPr marL="249741" indent="0">
              <a:spcBef>
                <a:spcPts val="0"/>
              </a:spcBef>
              <a:spcAft>
                <a:spcPts val="650"/>
              </a:spcAft>
              <a:buNone/>
              <a:defRPr sz="1518">
                <a:solidFill>
                  <a:schemeClr val="tx2"/>
                </a:solidFill>
                <a:latin typeface="+mn-lt"/>
                <a:ea typeface="Nokia Pure Text Light" panose="020B0403020202020204" pitchFamily="34" charset="0"/>
              </a:defRPr>
            </a:lvl2pPr>
            <a:lvl3pPr marL="501432" indent="0">
              <a:spcBef>
                <a:spcPts val="0"/>
              </a:spcBef>
              <a:spcAft>
                <a:spcPts val="650"/>
              </a:spcAft>
              <a:buNone/>
              <a:defRPr sz="1300">
                <a:solidFill>
                  <a:schemeClr val="tx2"/>
                </a:solidFill>
                <a:latin typeface="+mn-lt"/>
                <a:ea typeface="Nokia Pure Text Light" panose="020B0403020202020204" pitchFamily="34" charset="0"/>
              </a:defRPr>
            </a:lvl3pPr>
            <a:lvl4pPr marL="751170" indent="0">
              <a:spcBef>
                <a:spcPts val="0"/>
              </a:spcBef>
              <a:spcAft>
                <a:spcPts val="650"/>
              </a:spcAft>
              <a:buNone/>
              <a:defRPr sz="1084">
                <a:solidFill>
                  <a:schemeClr val="tx2"/>
                </a:solidFill>
                <a:latin typeface="+mn-lt"/>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mn-lt"/>
                <a:ea typeface="Nokia Pure Text Light" panose="020B0403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latin typeface="Nokia Pure Text Light" panose="020B0403020202020204" pitchFamily="34" charset="0"/>
                <a:ea typeface="Nokia Pure Text Light" panose="020B0403020202020204" pitchFamily="34" charset="0"/>
              </a:defRPr>
            </a:lvl6pPr>
            <a:lvl7pPr marL="1748177">
              <a:spcBef>
                <a:spcPts val="0"/>
              </a:spcBef>
              <a:spcAft>
                <a:spcPts val="650"/>
              </a:spcAft>
              <a:defRPr sz="759">
                <a:solidFill>
                  <a:schemeClr val="tx2"/>
                </a:solidFill>
                <a:latin typeface="Nokia Pure Text Light" panose="020B0403020202020204" pitchFamily="34" charset="0"/>
                <a:ea typeface="Nokia Pure Text Light" panose="020B0403020202020204" pitchFamily="34" charset="0"/>
              </a:defRPr>
            </a:lvl7pPr>
            <a:lvl8pPr marL="1997917">
              <a:spcBef>
                <a:spcPts val="0"/>
              </a:spcBef>
              <a:spcAft>
                <a:spcPts val="650"/>
              </a:spcAft>
              <a:defRPr sz="65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mn-lt"/>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4" y="1435200"/>
            <a:ext cx="11078400" cy="4752000"/>
          </a:xfrm>
          <a:prstGeom prst="rect">
            <a:avLst/>
          </a:prstGeom>
        </p:spPr>
        <p:txBody>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4" y="1435200"/>
            <a:ext cx="11078400" cy="4752000"/>
          </a:xfrm>
          <a:prstGeom prst="rect">
            <a:avLst/>
          </a:prstGeom>
        </p:spPr>
        <p:txBody>
          <a:bodyPr/>
          <a:lstStyle>
            <a:lvl1pPr marL="0" indent="0">
              <a:buNone/>
              <a:defRPr sz="1084">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2" y="1440000"/>
            <a:ext cx="5347201"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9"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5"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3"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3"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3"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3"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2.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4"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6" y="6452039"/>
            <a:ext cx="336001" cy="133563"/>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hdr="0" dt="0"/>
  <p:txStyles>
    <p:titleStyle>
      <a:lvl1pPr algn="l" defTabSz="991155" rtl="0" eaLnBrk="1" latinLnBrk="0" hangingPunct="1">
        <a:spcBef>
          <a:spcPct val="0"/>
        </a:spcBef>
        <a:buNone/>
        <a:defRPr sz="2167" kern="1200" baseline="0">
          <a:solidFill>
            <a:schemeClr val="tx1"/>
          </a:solidFill>
          <a:latin typeface="+mj-lt"/>
          <a:ea typeface="+mj-ea"/>
          <a:cs typeface="+mj-cs"/>
        </a:defRPr>
      </a:lvl1pPr>
    </p:titleStyle>
    <p:bodyStyle>
      <a:lvl1pPr marL="371684" indent="-371684" algn="l" defTabSz="991155" rtl="0" eaLnBrk="1" latinLnBrk="0" hangingPunct="1">
        <a:spcBef>
          <a:spcPct val="20000"/>
        </a:spcBef>
        <a:buFont typeface="Arial" panose="020B0604020202020204" pitchFamily="34" charset="0"/>
        <a:buChar char="•"/>
        <a:defRPr sz="3469" kern="1200">
          <a:solidFill>
            <a:schemeClr val="tx1"/>
          </a:solidFill>
          <a:latin typeface="+mn-lt"/>
          <a:ea typeface="+mn-ea"/>
          <a:cs typeface="+mn-cs"/>
        </a:defRPr>
      </a:lvl1pPr>
      <a:lvl2pPr marL="805312" indent="-309735" algn="l" defTabSz="991155" rtl="0" eaLnBrk="1" latinLnBrk="0" hangingPunct="1">
        <a:spcBef>
          <a:spcPct val="20000"/>
        </a:spcBef>
        <a:buFont typeface="Arial" panose="020B0604020202020204" pitchFamily="34" charset="0"/>
        <a:buChar char="–"/>
        <a:defRPr sz="3034" kern="1200">
          <a:solidFill>
            <a:schemeClr val="tx1"/>
          </a:solidFill>
          <a:latin typeface="+mn-lt"/>
          <a:ea typeface="+mn-ea"/>
          <a:cs typeface="+mn-cs"/>
        </a:defRPr>
      </a:lvl2pPr>
      <a:lvl3pPr marL="1238943" indent="-247788" algn="l" defTabSz="991155" rtl="0" eaLnBrk="1" latinLnBrk="0" hangingPunct="1">
        <a:spcBef>
          <a:spcPct val="20000"/>
        </a:spcBef>
        <a:buFont typeface="Arial" panose="020B0604020202020204" pitchFamily="34" charset="0"/>
        <a:buChar char="•"/>
        <a:defRPr sz="2602" kern="1200">
          <a:solidFill>
            <a:schemeClr val="tx1"/>
          </a:solidFill>
          <a:latin typeface="+mn-lt"/>
          <a:ea typeface="+mn-ea"/>
          <a:cs typeface="+mn-cs"/>
        </a:defRPr>
      </a:lvl3pPr>
      <a:lvl4pPr marL="1734520"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4pPr>
      <a:lvl5pPr marL="2230097"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5pPr>
      <a:lvl6pPr marL="2725674"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6pPr>
      <a:lvl7pPr marL="3221252"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7pPr>
      <a:lvl8pPr marL="3716829"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8pPr>
      <a:lvl9pPr marL="4212406"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 xmlns:a16="http://schemas.microsoft.com/office/drawing/2014/main" id="{6F88378C-9D96-42E8-92CD-8526DDBF4F3C}"/>
              </a:ext>
            </a:extLst>
          </p:cNvPr>
          <p:cNvSpPr>
            <a:spLocks noGrp="1"/>
          </p:cNvSpPr>
          <p:nvPr>
            <p:ph type="title"/>
          </p:nvPr>
        </p:nvSpPr>
        <p:spPr bwMode="auto">
          <a:xfrm>
            <a:off x="1750488"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 xmlns:a16="http://schemas.microsoft.com/office/drawing/2014/main" id="{49C4EDCB-B938-42B8-9865-939F84368B62}"/>
              </a:ext>
            </a:extLst>
          </p:cNvPr>
          <p:cNvSpPr>
            <a:spLocks noGrp="1"/>
          </p:cNvSpPr>
          <p:nvPr>
            <p:ph type="body" idx="1"/>
          </p:nvPr>
        </p:nvSpPr>
        <p:spPr bwMode="auto">
          <a:xfrm>
            <a:off x="647703"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 xmlns:a16="http://schemas.microsoft.com/office/drawing/2014/main" id="{7ECE1BFA-4997-4EE5-ADD7-5FC157887269}"/>
              </a:ext>
            </a:extLst>
          </p:cNvPr>
          <p:cNvSpPr>
            <a:spLocks noChangeArrowheads="1"/>
          </p:cNvSpPr>
          <p:nvPr userDrawn="1"/>
        </p:nvSpPr>
        <p:spPr bwMode="auto">
          <a:xfrm>
            <a:off x="5448305" y="3304123"/>
            <a:ext cx="1042273" cy="25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84" dirty="0">
                <a:solidFill>
                  <a:schemeClr val="bg1"/>
                </a:solidFill>
              </a:rPr>
              <a:t>© 3GPP 2012</a:t>
            </a:r>
            <a:endParaRPr lang="en-GB" altLang="en-US" sz="1084" dirty="0"/>
          </a:p>
        </p:txBody>
      </p:sp>
      <p:sp>
        <p:nvSpPr>
          <p:cNvPr id="5" name="Slide Number Placeholder 5">
            <a:extLst>
              <a:ext uri="{FF2B5EF4-FFF2-40B4-BE49-F238E27FC236}">
                <a16:creationId xmlns="" xmlns:a16="http://schemas.microsoft.com/office/drawing/2014/main" id="{E1B2C798-C6B2-4522-A8CF-E337BBB7A7E8}"/>
              </a:ext>
            </a:extLst>
          </p:cNvPr>
          <p:cNvSpPr txBox="1">
            <a:spLocks/>
          </p:cNvSpPr>
          <p:nvPr userDrawn="1"/>
        </p:nvSpPr>
        <p:spPr>
          <a:xfrm>
            <a:off x="11816871" y="6644545"/>
            <a:ext cx="336001" cy="133563"/>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Lst>
  <p:transition spd="slow"/>
  <p:hf hdr="0" ftr="0" dt="0"/>
  <p:txStyles>
    <p:titleStyle>
      <a:lvl1pPr algn="ctr" rtl="0" eaLnBrk="0" fontAlgn="base" hangingPunct="0">
        <a:spcBef>
          <a:spcPct val="0"/>
        </a:spcBef>
        <a:spcAft>
          <a:spcPct val="0"/>
        </a:spcAft>
        <a:defRPr sz="3469">
          <a:solidFill>
            <a:srgbClr val="FF0000"/>
          </a:solidFill>
          <a:latin typeface="+mj-lt"/>
          <a:ea typeface="+mj-ea"/>
          <a:cs typeface="+mj-cs"/>
        </a:defRPr>
      </a:lvl1pPr>
      <a:lvl2pPr algn="ctr" rtl="0" eaLnBrk="0" fontAlgn="base" hangingPunct="0">
        <a:spcBef>
          <a:spcPct val="0"/>
        </a:spcBef>
        <a:spcAft>
          <a:spcPct val="0"/>
        </a:spcAft>
        <a:defRPr sz="3469">
          <a:solidFill>
            <a:srgbClr val="FF0000"/>
          </a:solidFill>
          <a:latin typeface="Calibri" pitchFamily="34" charset="0"/>
        </a:defRPr>
      </a:lvl2pPr>
      <a:lvl3pPr algn="ctr" rtl="0" eaLnBrk="0" fontAlgn="base" hangingPunct="0">
        <a:spcBef>
          <a:spcPct val="0"/>
        </a:spcBef>
        <a:spcAft>
          <a:spcPct val="0"/>
        </a:spcAft>
        <a:defRPr sz="3469">
          <a:solidFill>
            <a:srgbClr val="FF0000"/>
          </a:solidFill>
          <a:latin typeface="Calibri" pitchFamily="34" charset="0"/>
        </a:defRPr>
      </a:lvl3pPr>
      <a:lvl4pPr algn="ctr" rtl="0" eaLnBrk="0" fontAlgn="base" hangingPunct="0">
        <a:spcBef>
          <a:spcPct val="0"/>
        </a:spcBef>
        <a:spcAft>
          <a:spcPct val="0"/>
        </a:spcAft>
        <a:defRPr sz="3469">
          <a:solidFill>
            <a:srgbClr val="FF0000"/>
          </a:solidFill>
          <a:latin typeface="Calibri" pitchFamily="34" charset="0"/>
        </a:defRPr>
      </a:lvl4pPr>
      <a:lvl5pPr algn="ctr" rtl="0" eaLnBrk="0" fontAlgn="base" hangingPunct="0">
        <a:spcBef>
          <a:spcPct val="0"/>
        </a:spcBef>
        <a:spcAft>
          <a:spcPct val="0"/>
        </a:spcAft>
        <a:defRPr sz="3469">
          <a:solidFill>
            <a:srgbClr val="FF0000"/>
          </a:solidFill>
          <a:latin typeface="Calibri" pitchFamily="34" charset="0"/>
        </a:defRPr>
      </a:lvl5pPr>
      <a:lvl6pPr marL="495577" algn="ctr" rtl="0" eaLnBrk="0" fontAlgn="base" hangingPunct="0">
        <a:spcBef>
          <a:spcPct val="0"/>
        </a:spcBef>
        <a:spcAft>
          <a:spcPct val="0"/>
        </a:spcAft>
        <a:defRPr sz="3469">
          <a:solidFill>
            <a:srgbClr val="FF0000"/>
          </a:solidFill>
          <a:latin typeface="Calibri" pitchFamily="34" charset="0"/>
        </a:defRPr>
      </a:lvl6pPr>
      <a:lvl7pPr marL="991155" algn="ctr" rtl="0" eaLnBrk="0" fontAlgn="base" hangingPunct="0">
        <a:spcBef>
          <a:spcPct val="0"/>
        </a:spcBef>
        <a:spcAft>
          <a:spcPct val="0"/>
        </a:spcAft>
        <a:defRPr sz="3469">
          <a:solidFill>
            <a:srgbClr val="FF0000"/>
          </a:solidFill>
          <a:latin typeface="Calibri" pitchFamily="34" charset="0"/>
        </a:defRPr>
      </a:lvl7pPr>
      <a:lvl8pPr marL="1486731" algn="ctr" rtl="0" eaLnBrk="0" fontAlgn="base" hangingPunct="0">
        <a:spcBef>
          <a:spcPct val="0"/>
        </a:spcBef>
        <a:spcAft>
          <a:spcPct val="0"/>
        </a:spcAft>
        <a:defRPr sz="3469">
          <a:solidFill>
            <a:srgbClr val="FF0000"/>
          </a:solidFill>
          <a:latin typeface="Calibri" pitchFamily="34" charset="0"/>
        </a:defRPr>
      </a:lvl8pPr>
      <a:lvl9pPr marL="1982308" algn="ctr" rtl="0" eaLnBrk="0" fontAlgn="base" hangingPunct="0">
        <a:spcBef>
          <a:spcPct val="0"/>
        </a:spcBef>
        <a:spcAft>
          <a:spcPct val="0"/>
        </a:spcAft>
        <a:defRPr sz="3469">
          <a:solidFill>
            <a:srgbClr val="FF0000"/>
          </a:solidFill>
          <a:latin typeface="Calibri" pitchFamily="34" charset="0"/>
        </a:defRPr>
      </a:lvl9pPr>
    </p:titleStyle>
    <p:bodyStyle>
      <a:lvl1pPr marL="371684" indent="-371684" algn="l" rtl="0" eaLnBrk="0" fontAlgn="base" hangingPunct="0">
        <a:spcBef>
          <a:spcPct val="20000"/>
        </a:spcBef>
        <a:spcAft>
          <a:spcPct val="0"/>
        </a:spcAft>
        <a:buBlip>
          <a:blip r:embed="rId5"/>
        </a:buBlip>
        <a:defRPr sz="3034">
          <a:solidFill>
            <a:schemeClr val="tx1"/>
          </a:solidFill>
          <a:latin typeface="+mn-lt"/>
          <a:ea typeface="+mn-ea"/>
          <a:cs typeface="+mn-cs"/>
        </a:defRPr>
      </a:lvl1pPr>
      <a:lvl2pPr marL="805312" indent="-309735" algn="l" rtl="0" eaLnBrk="0" fontAlgn="base" hangingPunct="0">
        <a:spcBef>
          <a:spcPct val="20000"/>
        </a:spcBef>
        <a:spcAft>
          <a:spcPct val="0"/>
        </a:spcAft>
        <a:buClr>
          <a:srgbClr val="C00000"/>
        </a:buClr>
        <a:buFont typeface="Arial" panose="020B0604020202020204" pitchFamily="34" charset="0"/>
        <a:buChar char="•"/>
        <a:defRPr sz="2602">
          <a:solidFill>
            <a:schemeClr val="tx1"/>
          </a:solidFill>
          <a:latin typeface="+mn-lt"/>
        </a:defRPr>
      </a:lvl2pPr>
      <a:lvl3pPr marL="1238943"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3pPr>
      <a:lvl4pPr marL="1734520"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4pPr>
      <a:lvl5pPr marL="2230097" indent="-247788" algn="l" rtl="0" eaLnBrk="0" fontAlgn="base" hangingPunct="0">
        <a:spcBef>
          <a:spcPct val="20000"/>
        </a:spcBef>
        <a:spcAft>
          <a:spcPct val="0"/>
        </a:spcAft>
        <a:buFont typeface="Arial" panose="020B0604020202020204" pitchFamily="34" charset="0"/>
        <a:buChar char="»"/>
        <a:defRPr sz="1733">
          <a:solidFill>
            <a:schemeClr val="tx1"/>
          </a:solidFill>
          <a:latin typeface="+mn-lt"/>
        </a:defRPr>
      </a:lvl5pPr>
      <a:lvl6pPr marL="2725674" indent="-247788" algn="l" rtl="0" eaLnBrk="0" fontAlgn="base" hangingPunct="0">
        <a:spcBef>
          <a:spcPct val="20000"/>
        </a:spcBef>
        <a:spcAft>
          <a:spcPct val="0"/>
        </a:spcAft>
        <a:buFont typeface="Arial" charset="0"/>
        <a:buChar char="»"/>
        <a:defRPr sz="1733">
          <a:solidFill>
            <a:schemeClr val="tx1"/>
          </a:solidFill>
          <a:latin typeface="+mn-lt"/>
        </a:defRPr>
      </a:lvl6pPr>
      <a:lvl7pPr marL="3221252" indent="-247788" algn="l" rtl="0" eaLnBrk="0" fontAlgn="base" hangingPunct="0">
        <a:spcBef>
          <a:spcPct val="20000"/>
        </a:spcBef>
        <a:spcAft>
          <a:spcPct val="0"/>
        </a:spcAft>
        <a:buFont typeface="Arial" charset="0"/>
        <a:buChar char="»"/>
        <a:defRPr sz="1733">
          <a:solidFill>
            <a:schemeClr val="tx1"/>
          </a:solidFill>
          <a:latin typeface="+mn-lt"/>
        </a:defRPr>
      </a:lvl7pPr>
      <a:lvl8pPr marL="3716829" indent="-247788" algn="l" rtl="0" eaLnBrk="0" fontAlgn="base" hangingPunct="0">
        <a:spcBef>
          <a:spcPct val="20000"/>
        </a:spcBef>
        <a:spcAft>
          <a:spcPct val="0"/>
        </a:spcAft>
        <a:buFont typeface="Arial" charset="0"/>
        <a:buChar char="»"/>
        <a:defRPr sz="1733">
          <a:solidFill>
            <a:schemeClr val="tx1"/>
          </a:solidFill>
          <a:latin typeface="+mn-lt"/>
        </a:defRPr>
      </a:lvl8pPr>
      <a:lvl9pPr marL="4212406" indent="-247788" algn="l" rtl="0" eaLnBrk="0" fontAlgn="base" hangingPunct="0">
        <a:spcBef>
          <a:spcPct val="20000"/>
        </a:spcBef>
        <a:spcAft>
          <a:spcPct val="0"/>
        </a:spcAft>
        <a:buFont typeface="Arial" charset="0"/>
        <a:buChar char="»"/>
        <a:defRPr sz="1733">
          <a:solidFill>
            <a:schemeClr val="tx1"/>
          </a:solidFill>
          <a:latin typeface="+mn-lt"/>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hyperlink" Target="https://protect2.fireeye.com/v1/url?k=0be44748-6a6f527e-0be5cc07-000babff9b5d-3ae29375cc68fb52&amp;q=1&amp;e=2e620341-d9e1-4be9-b2b1-f1769d7f6f38&amp;u=http%3A%2F%2F10.10.10.10%2Fftp%2FSA%2FSA%2FDocs%2FSP-231224.zip" TargetMode="External"/><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F8CA0F-D8F1-4A1D-B054-9C9D5323BB36}"/>
              </a:ext>
            </a:extLst>
          </p:cNvPr>
          <p:cNvSpPr>
            <a:spLocks noGrp="1"/>
          </p:cNvSpPr>
          <p:nvPr>
            <p:ph type="ctrTitle"/>
          </p:nvPr>
        </p:nvSpPr>
        <p:spPr/>
        <p:txBody>
          <a:bodyPr/>
          <a:lstStyle/>
          <a:p>
            <a:r>
              <a:rPr lang="en-US" sz="3600" dirty="0" smtClean="0">
                <a:solidFill>
                  <a:schemeClr val="tx1"/>
                </a:solidFill>
              </a:rPr>
              <a:t>SA Questions to RAN </a:t>
            </a:r>
            <a:r>
              <a:rPr lang="en-US" sz="3600" smtClean="0">
                <a:solidFill>
                  <a:schemeClr val="tx1"/>
                </a:solidFill>
              </a:rPr>
              <a:t>for the joint </a:t>
            </a:r>
            <a:r>
              <a:rPr lang="en-US" sz="3600" dirty="0" smtClean="0">
                <a:solidFill>
                  <a:schemeClr val="tx1"/>
                </a:solidFill>
              </a:rPr>
              <a:t>session</a:t>
            </a:r>
            <a:endParaRPr lang="en-US" sz="3600" dirty="0">
              <a:solidFill>
                <a:schemeClr val="tx1"/>
              </a:solidFill>
            </a:endParaRPr>
          </a:p>
        </p:txBody>
      </p:sp>
      <p:sp>
        <p:nvSpPr>
          <p:cNvPr id="7" name="TextBox 6">
            <a:extLst>
              <a:ext uri="{FF2B5EF4-FFF2-40B4-BE49-F238E27FC236}">
                <a16:creationId xmlns="" xmlns:a16="http://schemas.microsoft.com/office/drawing/2014/main" id="{BD4C07CE-5B29-4702-9D1C-D0C398AA13C3}"/>
              </a:ext>
            </a:extLst>
          </p:cNvPr>
          <p:cNvSpPr txBox="1"/>
          <p:nvPr/>
        </p:nvSpPr>
        <p:spPr>
          <a:xfrm>
            <a:off x="5622284" y="822255"/>
            <a:ext cx="6460672" cy="776559"/>
          </a:xfrm>
          <a:prstGeom prst="rect">
            <a:avLst/>
          </a:prstGeom>
          <a:noFill/>
        </p:spPr>
        <p:txBody>
          <a:bodyPr wrap="square">
            <a:spAutoFit/>
          </a:bodyPr>
          <a:lstStyle/>
          <a:p>
            <a:pPr hangingPunct="0">
              <a:spcAft>
                <a:spcPts val="732"/>
              </a:spcAft>
              <a:tabLst>
                <a:tab pos="4975666" algn="r"/>
              </a:tabLst>
            </a:pPr>
            <a:r>
              <a:rPr lang="en-GB" sz="1463" b="1" dirty="0" smtClean="0">
                <a:solidFill>
                  <a:srgbClr val="000000"/>
                </a:solidFill>
                <a:latin typeface="Arial" panose="020B0604020202020204" pitchFamily="34" charset="0"/>
                <a:ea typeface="SimSun" panose="02010600030101010101" pitchFamily="2" charset="-122"/>
              </a:rPr>
              <a:t>TSG SA Meeting </a:t>
            </a:r>
            <a:r>
              <a:rPr lang="en-GB" sz="1463" b="1" dirty="0">
                <a:solidFill>
                  <a:srgbClr val="000000"/>
                </a:solidFill>
                <a:latin typeface="Arial" panose="020B0604020202020204" pitchFamily="34" charset="0"/>
                <a:ea typeface="SimSun" panose="02010600030101010101" pitchFamily="2" charset="-122"/>
              </a:rPr>
              <a:t>#</a:t>
            </a:r>
            <a:r>
              <a:rPr lang="en-GB" sz="1463" b="1" dirty="0" smtClean="0">
                <a:solidFill>
                  <a:srgbClr val="000000"/>
                </a:solidFill>
                <a:latin typeface="Arial" panose="020B0604020202020204" pitchFamily="34" charset="0"/>
                <a:ea typeface="SimSun" panose="02010600030101010101" pitchFamily="2" charset="-122"/>
              </a:rPr>
              <a:t>102</a:t>
            </a:r>
            <a:r>
              <a:rPr lang="en-GB" sz="1463" b="1" dirty="0">
                <a:solidFill>
                  <a:srgbClr val="000000"/>
                </a:solidFill>
                <a:latin typeface="Arial" panose="020B0604020202020204" pitchFamily="34" charset="0"/>
                <a:ea typeface="SimSun" panose="02010600030101010101" pitchFamily="2" charset="-122"/>
              </a:rPr>
              <a:t>	</a:t>
            </a:r>
            <a:r>
              <a:rPr lang="en-US" sz="2400" b="1" dirty="0" smtClean="0"/>
              <a:t>SP-231686</a:t>
            </a:r>
            <a:endParaRPr lang="en-US" sz="1100" dirty="0" smtClean="0">
              <a:solidFill>
                <a:srgbClr val="000000"/>
              </a:solidFill>
              <a:latin typeface="Times New Roman" panose="02020603050405020304" pitchFamily="18" charset="0"/>
              <a:ea typeface="SimSun" panose="02010600030101010101" pitchFamily="2" charset="-122"/>
            </a:endParaRPr>
          </a:p>
          <a:p>
            <a:r>
              <a:rPr lang="en-GB" sz="1463" b="1" dirty="0" smtClean="0">
                <a:solidFill>
                  <a:srgbClr val="000000"/>
                </a:solidFill>
                <a:latin typeface="Arial" panose="020B0604020202020204" pitchFamily="34" charset="0"/>
                <a:ea typeface="SimSun" panose="02010600030101010101" pitchFamily="2" charset="-122"/>
              </a:rPr>
              <a:t>December 11 – 15, 2023</a:t>
            </a:r>
            <a:endParaRPr lang="en-US" sz="1463" dirty="0"/>
          </a:p>
        </p:txBody>
      </p:sp>
    </p:spTree>
    <p:extLst>
      <p:ext uri="{BB962C8B-B14F-4D97-AF65-F5344CB8AC3E}">
        <p14:creationId xmlns:p14="http://schemas.microsoft.com/office/powerpoint/2010/main" val="399343419"/>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 xmlns:a16="http://schemas.microsoft.com/office/drawing/2014/main" id="{2BBD9587-4CE1-4E26-97DF-12424B01B26F}"/>
              </a:ext>
            </a:extLst>
          </p:cNvPr>
          <p:cNvSpPr>
            <a:spLocks noGrp="1"/>
          </p:cNvSpPr>
          <p:nvPr>
            <p:ph type="title"/>
          </p:nvPr>
        </p:nvSpPr>
        <p:spPr>
          <a:xfrm>
            <a:off x="1788460" y="435844"/>
            <a:ext cx="8243046" cy="929308"/>
          </a:xfrm>
        </p:spPr>
        <p:txBody>
          <a:bodyPr wrap="square" anchor="ctr">
            <a:normAutofit fontScale="90000"/>
          </a:bodyPr>
          <a:lstStyle/>
          <a:p>
            <a:r>
              <a:rPr lang="en-US" dirty="0" err="1" smtClean="0">
                <a:solidFill>
                  <a:schemeClr val="tx1"/>
                </a:solidFill>
              </a:rPr>
              <a:t>FS_AmbientIoT</a:t>
            </a:r>
            <a:r>
              <a:rPr lang="en-US" dirty="0">
                <a:solidFill>
                  <a:schemeClr val="tx1"/>
                </a:solidFill>
              </a:rPr>
              <a:t/>
            </a:r>
            <a:br>
              <a:rPr lang="en-US" dirty="0">
                <a:solidFill>
                  <a:schemeClr val="tx1"/>
                </a:solidFill>
              </a:rPr>
            </a:br>
            <a:r>
              <a:rPr lang="en-US" sz="2200" dirty="0">
                <a:solidFill>
                  <a:schemeClr val="tx1"/>
                </a:solidFill>
              </a:rPr>
              <a:t>Study on Architecture support of Ambient power-enabled Internet of Things</a:t>
            </a:r>
            <a:endParaRPr lang="en-US" dirty="0">
              <a:solidFill>
                <a:schemeClr val="tx1"/>
              </a:solidFill>
            </a:endParaRPr>
          </a:p>
        </p:txBody>
      </p:sp>
      <p:sp>
        <p:nvSpPr>
          <p:cNvPr id="5" name="Content Placeholder 2">
            <a:extLst>
              <a:ext uri="{FF2B5EF4-FFF2-40B4-BE49-F238E27FC236}">
                <a16:creationId xmlns="" xmlns:a16="http://schemas.microsoft.com/office/drawing/2014/main" id="{B1B7A073-5C24-464D-A363-9847CF618387}"/>
              </a:ext>
            </a:extLst>
          </p:cNvPr>
          <p:cNvSpPr>
            <a:spLocks noGrp="1"/>
          </p:cNvSpPr>
          <p:nvPr>
            <p:ph idx="1"/>
          </p:nvPr>
        </p:nvSpPr>
        <p:spPr>
          <a:xfrm>
            <a:off x="409648" y="1869141"/>
            <a:ext cx="11289846" cy="4491318"/>
          </a:xfrm>
        </p:spPr>
        <p:txBody>
          <a:bodyPr/>
          <a:lstStyle/>
          <a:p>
            <a:pPr>
              <a:lnSpc>
                <a:spcPct val="110000"/>
              </a:lnSpc>
              <a:defRPr/>
            </a:pPr>
            <a:r>
              <a:rPr lang="en-US" sz="2000" dirty="0" smtClean="0"/>
              <a:t>Question 1</a:t>
            </a:r>
            <a:r>
              <a:rPr lang="en-US" sz="2000" dirty="0"/>
              <a:t>: Ambient </a:t>
            </a:r>
            <a:r>
              <a:rPr lang="en-US" sz="2000" dirty="0" err="1"/>
              <a:t>IoT</a:t>
            </a:r>
            <a:r>
              <a:rPr lang="en-US" sz="2000" dirty="0"/>
              <a:t> has been included in the RAN R19 </a:t>
            </a:r>
            <a:r>
              <a:rPr lang="en-US" sz="2000" dirty="0" smtClean="0"/>
              <a:t>package. Is </a:t>
            </a:r>
            <a:r>
              <a:rPr lang="en-US" sz="2000" dirty="0"/>
              <a:t>it feasible for RAN to provide SA a more concrete RAN scope (more specifically, the Ambient </a:t>
            </a:r>
            <a:r>
              <a:rPr lang="en-US" sz="2000" dirty="0" err="1"/>
              <a:t>IoT</a:t>
            </a:r>
            <a:r>
              <a:rPr lang="en-US" sz="2000" dirty="0"/>
              <a:t> device type(s) and </a:t>
            </a:r>
            <a:r>
              <a:rPr lang="en-US" sz="2000" dirty="0" err="1"/>
              <a:t>topolog</a:t>
            </a:r>
            <a:r>
              <a:rPr lang="en-US" sz="2000" dirty="0"/>
              <a:t>(</a:t>
            </a:r>
            <a:r>
              <a:rPr lang="en-US" sz="2000" dirty="0" err="1"/>
              <a:t>ies</a:t>
            </a:r>
            <a:r>
              <a:rPr lang="en-US" sz="2000" dirty="0"/>
              <a:t>) to be supported by RAN in R19) by EOB of Wednesday in RAN#102 plenary in order to enable SA to finalize its respective R19 SID for Ambient </a:t>
            </a:r>
            <a:r>
              <a:rPr lang="en-US" sz="2000" dirty="0" err="1" smtClean="0"/>
              <a:t>IoT</a:t>
            </a:r>
            <a:r>
              <a:rPr lang="en-US" sz="2000" dirty="0" smtClean="0"/>
              <a:t>?</a:t>
            </a:r>
            <a:endParaRPr lang="en-US" sz="2000" b="1" dirty="0" smtClean="0"/>
          </a:p>
        </p:txBody>
      </p:sp>
    </p:spTree>
    <p:extLst>
      <p:ext uri="{BB962C8B-B14F-4D97-AF65-F5344CB8AC3E}">
        <p14:creationId xmlns:p14="http://schemas.microsoft.com/office/powerpoint/2010/main" val="1718333597"/>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 xmlns:a16="http://schemas.microsoft.com/office/drawing/2014/main" id="{2BBD9587-4CE1-4E26-97DF-12424B01B26F}"/>
              </a:ext>
            </a:extLst>
          </p:cNvPr>
          <p:cNvSpPr>
            <a:spLocks noGrp="1"/>
          </p:cNvSpPr>
          <p:nvPr>
            <p:ph type="title"/>
          </p:nvPr>
        </p:nvSpPr>
        <p:spPr>
          <a:xfrm>
            <a:off x="2566982" y="435844"/>
            <a:ext cx="6975177" cy="929308"/>
          </a:xfrm>
        </p:spPr>
        <p:txBody>
          <a:bodyPr wrap="square" anchor="ctr">
            <a:normAutofit fontScale="90000"/>
          </a:bodyPr>
          <a:lstStyle/>
          <a:p>
            <a:r>
              <a:rPr lang="en-US" dirty="0" smtClean="0">
                <a:solidFill>
                  <a:schemeClr val="tx1"/>
                </a:solidFill>
              </a:rPr>
              <a:t>FS_ISAC_ARC</a:t>
            </a:r>
            <a:r>
              <a:rPr lang="en-US" dirty="0">
                <a:solidFill>
                  <a:schemeClr val="tx1"/>
                </a:solidFill>
              </a:rPr>
              <a:t/>
            </a:r>
            <a:br>
              <a:rPr lang="en-US" dirty="0">
                <a:solidFill>
                  <a:schemeClr val="tx1"/>
                </a:solidFill>
              </a:rPr>
            </a:br>
            <a:r>
              <a:rPr lang="en-US" sz="2200" dirty="0">
                <a:solidFill>
                  <a:schemeClr val="tx1"/>
                </a:solidFill>
              </a:rPr>
              <a:t>Study on Architecture Enhancement to support Integrated Sensing and Communication</a:t>
            </a:r>
            <a:endParaRPr lang="en-US" sz="2200" dirty="0">
              <a:solidFill>
                <a:schemeClr val="tx1"/>
              </a:solidFill>
            </a:endParaRPr>
          </a:p>
        </p:txBody>
      </p:sp>
      <p:sp>
        <p:nvSpPr>
          <p:cNvPr id="5" name="Content Placeholder 2">
            <a:extLst>
              <a:ext uri="{FF2B5EF4-FFF2-40B4-BE49-F238E27FC236}">
                <a16:creationId xmlns="" xmlns:a16="http://schemas.microsoft.com/office/drawing/2014/main" id="{B1B7A073-5C24-464D-A363-9847CF618387}"/>
              </a:ext>
            </a:extLst>
          </p:cNvPr>
          <p:cNvSpPr>
            <a:spLocks noGrp="1"/>
          </p:cNvSpPr>
          <p:nvPr>
            <p:ph idx="1"/>
          </p:nvPr>
        </p:nvSpPr>
        <p:spPr>
          <a:xfrm>
            <a:off x="409648" y="1949824"/>
            <a:ext cx="11289846" cy="4410635"/>
          </a:xfrm>
        </p:spPr>
        <p:txBody>
          <a:bodyPr/>
          <a:lstStyle/>
          <a:p>
            <a:r>
              <a:rPr lang="en-GB" sz="2000" dirty="0" smtClean="0"/>
              <a:t>Question 1: SA would like to </a:t>
            </a:r>
            <a:r>
              <a:rPr lang="en-GB" sz="2000" dirty="0"/>
              <a:t>ask </a:t>
            </a:r>
            <a:r>
              <a:rPr lang="en-GB" sz="2000" dirty="0" smtClean="0"/>
              <a:t>RAN’s </a:t>
            </a:r>
            <a:r>
              <a:rPr lang="en-GB" sz="2000" dirty="0"/>
              <a:t>view </a:t>
            </a:r>
            <a:r>
              <a:rPr lang="en-GB" sz="2000" dirty="0" smtClean="0"/>
              <a:t>whether </a:t>
            </a:r>
            <a:r>
              <a:rPr lang="en-GB" sz="2000" dirty="0"/>
              <a:t>the monostatic base station based sensing is feasible without any additional RAN1 Work Item work after the channel modelling </a:t>
            </a:r>
            <a:r>
              <a:rPr lang="en-GB" sz="2000" dirty="0" smtClean="0"/>
              <a:t>completes</a:t>
            </a:r>
            <a:endParaRPr lang="en-US" sz="2000" dirty="0"/>
          </a:p>
        </p:txBody>
      </p:sp>
    </p:spTree>
    <p:extLst>
      <p:ext uri="{BB962C8B-B14F-4D97-AF65-F5344CB8AC3E}">
        <p14:creationId xmlns:p14="http://schemas.microsoft.com/office/powerpoint/2010/main" val="3502734125"/>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 xmlns:a16="http://schemas.microsoft.com/office/drawing/2014/main" id="{2BBD9587-4CE1-4E26-97DF-12424B01B26F}"/>
              </a:ext>
            </a:extLst>
          </p:cNvPr>
          <p:cNvSpPr>
            <a:spLocks noGrp="1"/>
          </p:cNvSpPr>
          <p:nvPr>
            <p:ph type="title"/>
          </p:nvPr>
        </p:nvSpPr>
        <p:spPr>
          <a:xfrm>
            <a:off x="2566982" y="435844"/>
            <a:ext cx="6975177" cy="929308"/>
          </a:xfrm>
        </p:spPr>
        <p:txBody>
          <a:bodyPr wrap="square" anchor="ctr">
            <a:normAutofit fontScale="90000"/>
          </a:bodyPr>
          <a:lstStyle/>
          <a:p>
            <a:r>
              <a:rPr lang="en-US" dirty="0">
                <a:solidFill>
                  <a:schemeClr val="tx1"/>
                </a:solidFill>
              </a:rPr>
              <a:t>FS_AIML_CN</a:t>
            </a:r>
            <a:br>
              <a:rPr lang="en-US" dirty="0">
                <a:solidFill>
                  <a:schemeClr val="tx1"/>
                </a:solidFill>
              </a:rPr>
            </a:br>
            <a:r>
              <a:rPr lang="en-US" sz="2200" dirty="0">
                <a:solidFill>
                  <a:schemeClr val="tx1"/>
                </a:solidFill>
              </a:rPr>
              <a:t>Core Network Enhanced Support for Artificial Intelligence (AI)/Machine Learning (ML)</a:t>
            </a:r>
            <a:endParaRPr lang="en-US" sz="2200" dirty="0">
              <a:solidFill>
                <a:schemeClr val="tx1"/>
              </a:solidFill>
            </a:endParaRPr>
          </a:p>
        </p:txBody>
      </p:sp>
      <p:sp>
        <p:nvSpPr>
          <p:cNvPr id="5" name="Content Placeholder 2">
            <a:extLst>
              <a:ext uri="{FF2B5EF4-FFF2-40B4-BE49-F238E27FC236}">
                <a16:creationId xmlns="" xmlns:a16="http://schemas.microsoft.com/office/drawing/2014/main" id="{B1B7A073-5C24-464D-A363-9847CF618387}"/>
              </a:ext>
            </a:extLst>
          </p:cNvPr>
          <p:cNvSpPr>
            <a:spLocks noGrp="1"/>
          </p:cNvSpPr>
          <p:nvPr>
            <p:ph idx="1"/>
          </p:nvPr>
        </p:nvSpPr>
        <p:spPr>
          <a:xfrm>
            <a:off x="409648" y="2084294"/>
            <a:ext cx="11289846" cy="4531659"/>
          </a:xfrm>
        </p:spPr>
        <p:txBody>
          <a:bodyPr/>
          <a:lstStyle/>
          <a:p>
            <a:pPr lvl="0"/>
            <a:r>
              <a:rPr lang="en-US" sz="1800" dirty="0" smtClean="0"/>
              <a:t>Question 1: </a:t>
            </a:r>
            <a:r>
              <a:rPr lang="en-GB" sz="1800" dirty="0"/>
              <a:t>Should SA2 be able to start study on WT 1.1, 1.2, 1.3 (see also specific question for WT 1.3) based on the current RAN progress in the involved RAN WG(s) and if yes by which date e.g. Jan. 2024 or later date?</a:t>
            </a:r>
            <a:endParaRPr lang="en-US" sz="1800" dirty="0"/>
          </a:p>
          <a:p>
            <a:pPr lvl="1"/>
            <a:r>
              <a:rPr lang="en-GB" sz="1600" dirty="0"/>
              <a:t>If answer to the above question is yes in Jan. 2024, by when will SA2 be able to receive feedback from related RAN WGs in order for SA2 to be able to conclude WT 1.1, 1.2, 1.3 (see also specific question for WT 1.3) based on future RAN progress in the involved RAN WG(s)?</a:t>
            </a:r>
            <a:endParaRPr lang="en-US" sz="1600" dirty="0"/>
          </a:p>
          <a:p>
            <a:r>
              <a:rPr lang="en-US" sz="1800" dirty="0" smtClean="0"/>
              <a:t>Question 2: </a:t>
            </a:r>
            <a:r>
              <a:rPr lang="en-US" sz="1800" dirty="0"/>
              <a:t>In addition for WT 1.3, SA2 would like to understand whether any further work is expected in light of RAN3 in LS </a:t>
            </a:r>
            <a:r>
              <a:rPr lang="en-GB" sz="1800" b="1" u="sng" dirty="0">
                <a:hlinkClick r:id="rId3"/>
              </a:rPr>
              <a:t>SP-231224</a:t>
            </a:r>
            <a:r>
              <a:rPr lang="en-US" sz="1800" dirty="0"/>
              <a:t> as some companies believe that the SA2 aspect of any work in this area has potential RAN3 </a:t>
            </a:r>
            <a:r>
              <a:rPr lang="en-US" sz="1800" dirty="0" smtClean="0"/>
              <a:t>impact</a:t>
            </a:r>
            <a:endParaRPr lang="en-US" sz="1800" dirty="0"/>
          </a:p>
          <a:p>
            <a:pPr>
              <a:lnSpc>
                <a:spcPct val="110000"/>
              </a:lnSpc>
              <a:defRPr/>
            </a:pPr>
            <a:endParaRPr lang="en-US" sz="1200" dirty="0">
              <a:solidFill>
                <a:srgbClr val="FF0000"/>
              </a:solidFill>
            </a:endParaRPr>
          </a:p>
          <a:p>
            <a:pPr>
              <a:lnSpc>
                <a:spcPct val="110000"/>
              </a:lnSpc>
              <a:defRPr/>
            </a:pPr>
            <a:endParaRPr lang="en-US" sz="1600" dirty="0" smtClean="0"/>
          </a:p>
          <a:p>
            <a:pPr>
              <a:lnSpc>
                <a:spcPct val="110000"/>
              </a:lnSpc>
              <a:defRPr/>
            </a:pPr>
            <a:r>
              <a:rPr lang="en-US" sz="1600" dirty="0" smtClean="0"/>
              <a:t>Background: Brief extracts of WT1.1, WT1.2 and WT1.3</a:t>
            </a:r>
          </a:p>
          <a:p>
            <a:pPr lvl="1">
              <a:lnSpc>
                <a:spcPct val="110000"/>
              </a:lnSpc>
              <a:defRPr/>
            </a:pPr>
            <a:r>
              <a:rPr lang="en-US" sz="1400" dirty="0"/>
              <a:t>WT1.1 –Study whether and how to support UE data collection to meet requirements for RAN AI support for air interface operation (for RAN) </a:t>
            </a:r>
            <a:r>
              <a:rPr lang="en-US" sz="1400" dirty="0" smtClean="0"/>
              <a:t>…</a:t>
            </a:r>
          </a:p>
          <a:p>
            <a:pPr lvl="1">
              <a:lnSpc>
                <a:spcPct val="110000"/>
              </a:lnSpc>
              <a:defRPr/>
            </a:pPr>
            <a:r>
              <a:rPr lang="en-US" sz="1400" dirty="0"/>
              <a:t>WT1.2 –Study whether (and how) to support model transfer/delivery to the UE according to RAN1/RAN2 </a:t>
            </a:r>
            <a:r>
              <a:rPr lang="en-US" sz="1400" dirty="0" smtClean="0"/>
              <a:t>considerations …</a:t>
            </a:r>
          </a:p>
          <a:p>
            <a:pPr lvl="1">
              <a:lnSpc>
                <a:spcPct val="110000"/>
              </a:lnSpc>
              <a:defRPr/>
            </a:pPr>
            <a:r>
              <a:rPr lang="en-US" sz="1400" dirty="0"/>
              <a:t>WT1.3: Study whether and how to support the alignment of model identification and model management between SA2 and RAN. Work will be based on the possible requirements defined by RAN1 and RAN2.</a:t>
            </a:r>
            <a:endParaRPr lang="en-US" sz="1400" dirty="0">
              <a:solidFill>
                <a:srgbClr val="FF0000"/>
              </a:solidFill>
            </a:endParaRPr>
          </a:p>
        </p:txBody>
      </p:sp>
    </p:spTree>
    <p:extLst>
      <p:ext uri="{BB962C8B-B14F-4D97-AF65-F5344CB8AC3E}">
        <p14:creationId xmlns:p14="http://schemas.microsoft.com/office/powerpoint/2010/main" val="1172809609"/>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 xmlns:a16="http://schemas.microsoft.com/office/drawing/2014/main" id="{2BBD9587-4CE1-4E26-97DF-12424B01B26F}"/>
              </a:ext>
            </a:extLst>
          </p:cNvPr>
          <p:cNvSpPr>
            <a:spLocks noGrp="1"/>
          </p:cNvSpPr>
          <p:nvPr>
            <p:ph type="title"/>
          </p:nvPr>
        </p:nvSpPr>
        <p:spPr>
          <a:xfrm>
            <a:off x="2566982" y="435844"/>
            <a:ext cx="6975177" cy="929308"/>
          </a:xfrm>
        </p:spPr>
        <p:txBody>
          <a:bodyPr wrap="square" anchor="ctr">
            <a:normAutofit fontScale="90000"/>
          </a:bodyPr>
          <a:lstStyle/>
          <a:p>
            <a:r>
              <a:rPr lang="en-US" dirty="0">
                <a:solidFill>
                  <a:schemeClr val="tx1"/>
                </a:solidFill>
              </a:rPr>
              <a:t>FS_SLTS</a:t>
            </a:r>
            <a:br>
              <a:rPr lang="en-US" dirty="0">
                <a:solidFill>
                  <a:schemeClr val="tx1"/>
                </a:solidFill>
              </a:rPr>
            </a:br>
            <a:r>
              <a:rPr lang="en-US" sz="2200" dirty="0">
                <a:solidFill>
                  <a:schemeClr val="tx1"/>
                </a:solidFill>
              </a:rPr>
              <a:t>Study on Side link time synchronization</a:t>
            </a:r>
            <a:endParaRPr lang="en-US" sz="2200" dirty="0">
              <a:solidFill>
                <a:schemeClr val="tx1"/>
              </a:solidFill>
            </a:endParaRPr>
          </a:p>
        </p:txBody>
      </p:sp>
      <p:sp>
        <p:nvSpPr>
          <p:cNvPr id="5" name="Content Placeholder 2">
            <a:extLst>
              <a:ext uri="{FF2B5EF4-FFF2-40B4-BE49-F238E27FC236}">
                <a16:creationId xmlns="" xmlns:a16="http://schemas.microsoft.com/office/drawing/2014/main" id="{B1B7A073-5C24-464D-A363-9847CF618387}"/>
              </a:ext>
            </a:extLst>
          </p:cNvPr>
          <p:cNvSpPr>
            <a:spLocks noGrp="1"/>
          </p:cNvSpPr>
          <p:nvPr>
            <p:ph idx="1"/>
          </p:nvPr>
        </p:nvSpPr>
        <p:spPr>
          <a:xfrm>
            <a:off x="409648" y="2070847"/>
            <a:ext cx="11289846" cy="4289612"/>
          </a:xfrm>
        </p:spPr>
        <p:txBody>
          <a:bodyPr/>
          <a:lstStyle/>
          <a:p>
            <a:pPr>
              <a:lnSpc>
                <a:spcPct val="110000"/>
              </a:lnSpc>
              <a:defRPr/>
            </a:pPr>
            <a:r>
              <a:rPr lang="en-US" sz="2000" dirty="0" smtClean="0"/>
              <a:t>Question 1: </a:t>
            </a:r>
            <a:r>
              <a:rPr lang="en-US" sz="2000" dirty="0"/>
              <a:t>Will RAN work on AS-based time </a:t>
            </a:r>
            <a:r>
              <a:rPr lang="en-US" sz="2000" dirty="0" smtClean="0"/>
              <a:t>synchronization </a:t>
            </a:r>
            <a:r>
              <a:rPr lang="en-US" sz="2000" dirty="0"/>
              <a:t>via </a:t>
            </a:r>
            <a:r>
              <a:rPr lang="en-US" sz="2000" dirty="0" smtClean="0"/>
              <a:t>PC5?</a:t>
            </a:r>
            <a:endParaRPr lang="en-US" sz="2000" b="1" dirty="0" smtClean="0"/>
          </a:p>
        </p:txBody>
      </p:sp>
    </p:spTree>
    <p:extLst>
      <p:ext uri="{BB962C8B-B14F-4D97-AF65-F5344CB8AC3E}">
        <p14:creationId xmlns:p14="http://schemas.microsoft.com/office/powerpoint/2010/main" val="126871706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 xmlns:a16="http://schemas.microsoft.com/office/drawing/2014/main" id="{2BBD9587-4CE1-4E26-97DF-12424B01B26F}"/>
              </a:ext>
            </a:extLst>
          </p:cNvPr>
          <p:cNvSpPr>
            <a:spLocks noGrp="1"/>
          </p:cNvSpPr>
          <p:nvPr>
            <p:ph type="title"/>
          </p:nvPr>
        </p:nvSpPr>
        <p:spPr>
          <a:xfrm>
            <a:off x="2566982" y="435844"/>
            <a:ext cx="6975177" cy="929308"/>
          </a:xfrm>
        </p:spPr>
        <p:txBody>
          <a:bodyPr wrap="square" anchor="ctr">
            <a:normAutofit fontScale="90000"/>
          </a:bodyPr>
          <a:lstStyle/>
          <a:p>
            <a:r>
              <a:rPr lang="en-US" dirty="0">
                <a:solidFill>
                  <a:schemeClr val="tx1"/>
                </a:solidFill>
              </a:rPr>
              <a:t>FS_5G_ProSe_Ph3</a:t>
            </a:r>
            <a:br>
              <a:rPr lang="en-US" dirty="0">
                <a:solidFill>
                  <a:schemeClr val="tx1"/>
                </a:solidFill>
              </a:rPr>
            </a:br>
            <a:r>
              <a:rPr lang="en-US" sz="2200" dirty="0">
                <a:solidFill>
                  <a:schemeClr val="tx1"/>
                </a:solidFill>
              </a:rPr>
              <a:t>Study on System Enhancement for Proximity-based Services in 5GS - Phase 3</a:t>
            </a:r>
            <a:endParaRPr lang="en-US" dirty="0">
              <a:solidFill>
                <a:schemeClr val="tx1"/>
              </a:solidFill>
            </a:endParaRPr>
          </a:p>
        </p:txBody>
      </p:sp>
      <p:sp>
        <p:nvSpPr>
          <p:cNvPr id="5" name="Content Placeholder 2">
            <a:extLst>
              <a:ext uri="{FF2B5EF4-FFF2-40B4-BE49-F238E27FC236}">
                <a16:creationId xmlns="" xmlns:a16="http://schemas.microsoft.com/office/drawing/2014/main" id="{B1B7A073-5C24-464D-A363-9847CF618387}"/>
              </a:ext>
            </a:extLst>
          </p:cNvPr>
          <p:cNvSpPr>
            <a:spLocks noGrp="1"/>
          </p:cNvSpPr>
          <p:nvPr>
            <p:ph idx="1"/>
          </p:nvPr>
        </p:nvSpPr>
        <p:spPr>
          <a:xfrm>
            <a:off x="409648" y="1976718"/>
            <a:ext cx="11289846" cy="4383741"/>
          </a:xfrm>
        </p:spPr>
        <p:txBody>
          <a:bodyPr/>
          <a:lstStyle/>
          <a:p>
            <a:pPr>
              <a:lnSpc>
                <a:spcPct val="110000"/>
              </a:lnSpc>
              <a:defRPr/>
            </a:pPr>
            <a:r>
              <a:rPr lang="en-US" sz="2000" dirty="0" smtClean="0"/>
              <a:t>Question 1: </a:t>
            </a:r>
            <a:r>
              <a:rPr lang="en-GB" sz="2000" dirty="0" smtClean="0"/>
              <a:t>The </a:t>
            </a:r>
            <a:r>
              <a:rPr lang="en-GB" sz="2000" dirty="0"/>
              <a:t>SA2 level </a:t>
            </a:r>
            <a:r>
              <a:rPr lang="en-GB" sz="2000" dirty="0" err="1"/>
              <a:t>ProSe</a:t>
            </a:r>
            <a:r>
              <a:rPr lang="en-GB" sz="2000" dirty="0"/>
              <a:t> Ph3 SID in Rel-19 (under discussion in TSG #102) has dependency on RAN WGs work scope in Rel-19 (e.g. to support multi-hop over NR PC5 reference point for L2 UE-to-Network Relay or L2UE-to-UE Relay</a:t>
            </a:r>
            <a:r>
              <a:rPr lang="en-GB" sz="2000" dirty="0" smtClean="0"/>
              <a:t>). </a:t>
            </a:r>
            <a:r>
              <a:rPr lang="en-GB" sz="2000" dirty="0"/>
              <a:t>SA kindly requests RAN to provide feedback on the scope of associated item in Rel-19.</a:t>
            </a:r>
            <a:endParaRPr lang="en-US" sz="2000" dirty="0"/>
          </a:p>
          <a:p>
            <a:pPr>
              <a:lnSpc>
                <a:spcPct val="110000"/>
              </a:lnSpc>
              <a:defRPr/>
            </a:pPr>
            <a:endParaRPr lang="en-US" sz="2000" b="1" dirty="0" smtClean="0"/>
          </a:p>
        </p:txBody>
      </p:sp>
    </p:spTree>
    <p:extLst>
      <p:ext uri="{BB962C8B-B14F-4D97-AF65-F5344CB8AC3E}">
        <p14:creationId xmlns:p14="http://schemas.microsoft.com/office/powerpoint/2010/main" val="988157928"/>
      </p:ext>
    </p:extLst>
  </p:cSld>
  <p:clrMapOvr>
    <a:masterClrMapping/>
  </p:clrMapOvr>
  <p:transition spd="slow"/>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83617</TotalTime>
  <Words>451</Words>
  <Application>Microsoft Office PowerPoint</Application>
  <PresentationFormat>Widescreen</PresentationFormat>
  <Paragraphs>26</Paragraphs>
  <Slides>6</Slides>
  <Notes>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vt:i4>
      </vt:variant>
    </vt:vector>
  </HeadingPairs>
  <TitlesOfParts>
    <vt:vector size="16" baseType="lpstr">
      <vt:lpstr>Nokia Pure Headline Ultra Light</vt:lpstr>
      <vt:lpstr>Nokia Pure Text</vt:lpstr>
      <vt:lpstr>Nokia Pure Text Light</vt:lpstr>
      <vt:lpstr>SimSun</vt:lpstr>
      <vt:lpstr>Arial</vt:lpstr>
      <vt:lpstr>Calibri</vt:lpstr>
      <vt:lpstr>Times New Roman</vt:lpstr>
      <vt:lpstr>Wingdings</vt:lpstr>
      <vt:lpstr>Nokia White Master with headline</vt:lpstr>
      <vt:lpstr>2_Office Theme</vt:lpstr>
      <vt:lpstr>SA Questions to RAN for the joint session</vt:lpstr>
      <vt:lpstr>FS_AmbientIoT Study on Architecture support of Ambient power-enabled Internet of Things</vt:lpstr>
      <vt:lpstr>FS_ISAC_ARC Study on Architecture Enhancement to support Integrated Sensing and Communication</vt:lpstr>
      <vt:lpstr>FS_AIML_CN Core Network Enhanced Support for Artificial Intelligence (AI)/Machine Learning (ML)</vt:lpstr>
      <vt:lpstr>FS_SLTS Study on Side link time synchronization</vt:lpstr>
      <vt:lpstr>FS_5G_ProSe_Ph3 Study on System Enhancement for Proximity-based Services in 5GS - Phase 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Andy Bennett</cp:lastModifiedBy>
  <cp:revision>944</cp:revision>
  <cp:lastPrinted>2023-08-02T08:25:48Z</cp:lastPrinted>
  <dcterms:created xsi:type="dcterms:W3CDTF">2018-05-24T11:49:12Z</dcterms:created>
  <dcterms:modified xsi:type="dcterms:W3CDTF">2023-12-12T10:54:28Z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