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4"/>
  </p:notesMasterIdLst>
  <p:handoutMasterIdLst>
    <p:handoutMasterId r:id="rId15"/>
  </p:handoutMasterIdLst>
  <p:sldIdLst>
    <p:sldId id="426" r:id="rId5"/>
    <p:sldId id="440" r:id="rId6"/>
    <p:sldId id="441" r:id="rId7"/>
    <p:sldId id="442" r:id="rId8"/>
    <p:sldId id="443" r:id="rId9"/>
    <p:sldId id="444" r:id="rId10"/>
    <p:sldId id="445" r:id="rId11"/>
    <p:sldId id="446" r:id="rId12"/>
    <p:sldId id="362" r:id="rId13"/>
  </p:sldIdLst>
  <p:sldSz cx="12192000" cy="6858000"/>
  <p:notesSz cx="6858000" cy="9144000"/>
  <p:embeddedFontLst>
    <p:embeddedFont>
      <p:font typeface="Qualcomm Office Light" panose="020B0303030202060203" pitchFamily="34" charset="0"/>
      <p:regular r:id="rId16"/>
      <p:italic r:id="rId17"/>
    </p:embeddedFont>
    <p:embeddedFont>
      <p:font typeface="Qualcomm Office Regular" panose="020B0503030202060203" pitchFamily="34" charset="0"/>
      <p:regular r:id="rId18"/>
      <p:italic r:id="rId19"/>
    </p:embeddedFont>
    <p:embeddedFont>
      <p:font typeface="Qualcomm Office Bold" panose="020B0803030202060203" pitchFamily="34" charset="0"/>
      <p:bold r:id="rId20"/>
      <p:boldItalic r:id="rId21"/>
    </p:embeddedFont>
  </p:embeddedFontLst>
  <p:defaultTextStyle>
    <a:defPPr>
      <a:defRPr lang="en-US"/>
    </a:defPPr>
    <a:lvl1pPr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1pPr>
    <a:lvl2pPr marL="4572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2pPr>
    <a:lvl3pPr marL="9144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3pPr>
    <a:lvl4pPr marL="13716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4pPr>
    <a:lvl5pPr marL="1828800" algn="l" rtl="0" eaLnBrk="0" fontAlgn="base" hangingPunct="0">
      <a:spcBef>
        <a:spcPct val="0"/>
      </a:spcBef>
      <a:spcAft>
        <a:spcPct val="0"/>
      </a:spcAft>
      <a:defRPr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kern="1200">
        <a:solidFill>
          <a:schemeClr val="tx1"/>
        </a:solidFill>
        <a:latin typeface="Qualcomm Office Regular" panose="020B0503030202060203" pitchFamily="34" charset="0"/>
        <a:ea typeface="+mn-ea"/>
        <a:cs typeface="+mn-cs"/>
      </a:defRPr>
    </a:lvl6pPr>
    <a:lvl7pPr marL="2743200" algn="l" defTabSz="914400" rtl="0" eaLnBrk="1" latinLnBrk="0" hangingPunct="1">
      <a:defRPr kern="1200">
        <a:solidFill>
          <a:schemeClr val="tx1"/>
        </a:solidFill>
        <a:latin typeface="Qualcomm Office Regular" panose="020B0503030202060203" pitchFamily="34" charset="0"/>
        <a:ea typeface="+mn-ea"/>
        <a:cs typeface="+mn-cs"/>
      </a:defRPr>
    </a:lvl7pPr>
    <a:lvl8pPr marL="3200400" algn="l" defTabSz="914400" rtl="0" eaLnBrk="1" latinLnBrk="0" hangingPunct="1">
      <a:defRPr kern="1200">
        <a:solidFill>
          <a:schemeClr val="tx1"/>
        </a:solidFill>
        <a:latin typeface="Qualcomm Office Regular" panose="020B0503030202060203" pitchFamily="34" charset="0"/>
        <a:ea typeface="+mn-ea"/>
        <a:cs typeface="+mn-cs"/>
      </a:defRPr>
    </a:lvl8pPr>
    <a:lvl9pPr marL="3657600" algn="l" defTabSz="914400" rtl="0" eaLnBrk="1" latinLnBrk="0" hangingPunct="1">
      <a:defRPr kern="1200">
        <a:solidFill>
          <a:schemeClr val="tx1"/>
        </a:solidFill>
        <a:latin typeface="Qualcomm Office Regular" panose="020B0503030202060203"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8E95"/>
    <a:srgbClr val="143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0" autoAdjust="0"/>
    <p:restoredTop sz="95474" autoAdjust="0"/>
  </p:normalViewPr>
  <p:slideViewPr>
    <p:cSldViewPr snapToGrid="0">
      <p:cViewPr varScale="1">
        <p:scale>
          <a:sx n="88" d="100"/>
          <a:sy n="88" d="100"/>
        </p:scale>
        <p:origin x="522" y="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vl1pPr>
          </a:lstStyle>
          <a:p>
            <a:pPr>
              <a:defRPr/>
            </a:pPr>
            <a:fld id="{5DAB9CCC-A9E0-4382-B850-93188E59A205}" type="datetimeFigureOut">
              <a:rPr lang="en-US"/>
              <a:pPr>
                <a:defRPr/>
              </a:pPr>
              <a:t>3/1/2016</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vl1pPr>
          </a:lstStyle>
          <a:p>
            <a:pPr>
              <a:defRPr/>
            </a:pPr>
            <a:r>
              <a:rPr lang="en-US"/>
              <a:t>Qualcomm Technologies, Inc.</a:t>
            </a: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vl1pPr>
          </a:lstStyle>
          <a:p>
            <a:pPr>
              <a:defRPr/>
            </a:pPr>
            <a:fld id="{838E2B9E-9651-493E-832B-257405938B8A}" type="slidenum">
              <a:rPr lang="en-US"/>
              <a:pPr>
                <a:defRPr/>
              </a:pPr>
              <a:t>‹#›</a:t>
            </a:fld>
            <a:endParaRPr lang="en-US" dirty="0"/>
          </a:p>
        </p:txBody>
      </p:sp>
    </p:spTree>
    <p:extLst>
      <p:ext uri="{BB962C8B-B14F-4D97-AF65-F5344CB8AC3E}">
        <p14:creationId xmlns:p14="http://schemas.microsoft.com/office/powerpoint/2010/main" val="178589229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Qualcomm Office Regular" panose="020B0503030202060203" pitchFamily="34" charset="0"/>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Qualcomm Office Regular" panose="020B0503030202060203" pitchFamily="34" charset="0"/>
              </a:defRPr>
            </a:lvl1pPr>
          </a:lstStyle>
          <a:p>
            <a:pPr>
              <a:defRPr/>
            </a:pPr>
            <a:fld id="{2A646D7B-8FDF-47B9-B36A-943A7881EED4}" type="datetimeFigureOut">
              <a:rPr lang="en-US"/>
              <a:pPr>
                <a:defRPr/>
              </a:pPr>
              <a:t>3/1/2016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Qualcomm Office Regular" panose="020B0503030202060203" pitchFamily="34" charset="0"/>
              </a:defRPr>
            </a:lvl1pPr>
          </a:lstStyle>
          <a:p>
            <a:pPr>
              <a:defRPr/>
            </a:pPr>
            <a:r>
              <a:rPr lang="en-US"/>
              <a:t>Qualcomm Technologies, Inc.</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Qualcomm Office Regular" panose="020B0503030202060203" pitchFamily="34" charset="0"/>
              </a:defRPr>
            </a:lvl1pPr>
          </a:lstStyle>
          <a:p>
            <a:pPr>
              <a:defRPr/>
            </a:pPr>
            <a:fld id="{627E98F3-6788-4365-9BC1-6E3CF8A9FA3E}" type="slidenum">
              <a:rPr lang="en-US"/>
              <a:pPr>
                <a:defRPr/>
              </a:pPr>
              <a:t>‹#›</a:t>
            </a:fld>
            <a:endParaRPr lang="en-US" dirty="0"/>
          </a:p>
        </p:txBody>
      </p:sp>
    </p:spTree>
    <p:extLst>
      <p:ext uri="{BB962C8B-B14F-4D97-AF65-F5344CB8AC3E}">
        <p14:creationId xmlns:p14="http://schemas.microsoft.com/office/powerpoint/2010/main" val="1376244112"/>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Qualcomm Office Regular" panose="020B050303020206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00356" name="Footer Placeholder 3"/>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eaLnBrk="0" fontAlgn="base" hangingPunct="0">
              <a:spcBef>
                <a:spcPct val="0"/>
              </a:spcBef>
              <a:spcAft>
                <a:spcPct val="0"/>
              </a:spcAft>
              <a:defRPr>
                <a:solidFill>
                  <a:schemeClr val="tx1"/>
                </a:solidFill>
                <a:latin typeface="Qualcomm Office Regular" panose="020B0503030202060203" pitchFamily="34" charset="0"/>
              </a:defRPr>
            </a:lvl6pPr>
            <a:lvl7pPr marL="2971800" indent="-228600" eaLnBrk="0" fontAlgn="base" hangingPunct="0">
              <a:spcBef>
                <a:spcPct val="0"/>
              </a:spcBef>
              <a:spcAft>
                <a:spcPct val="0"/>
              </a:spcAft>
              <a:defRPr>
                <a:solidFill>
                  <a:schemeClr val="tx1"/>
                </a:solidFill>
                <a:latin typeface="Qualcomm Office Regular" panose="020B0503030202060203" pitchFamily="34" charset="0"/>
              </a:defRPr>
            </a:lvl7pPr>
            <a:lvl8pPr marL="3429000" indent="-228600" eaLnBrk="0" fontAlgn="base" hangingPunct="0">
              <a:spcBef>
                <a:spcPct val="0"/>
              </a:spcBef>
              <a:spcAft>
                <a:spcPct val="0"/>
              </a:spcAft>
              <a:defRPr>
                <a:solidFill>
                  <a:schemeClr val="tx1"/>
                </a:solidFill>
                <a:latin typeface="Qualcomm Office Regular" panose="020B0503030202060203" pitchFamily="34" charset="0"/>
              </a:defRPr>
            </a:lvl8pPr>
            <a:lvl9pPr marL="3886200" indent="-228600" eaLnBrk="0" fontAlgn="base" hangingPunct="0">
              <a:spcBef>
                <a:spcPct val="0"/>
              </a:spcBef>
              <a:spcAft>
                <a:spcPct val="0"/>
              </a:spcAft>
              <a:defRPr>
                <a:solidFill>
                  <a:schemeClr val="tx1"/>
                </a:solidFill>
                <a:latin typeface="Qualcomm Office Regular" panose="020B0503030202060203" pitchFamily="34" charset="0"/>
              </a:defRPr>
            </a:lvl9pPr>
          </a:lstStyle>
          <a:p>
            <a:pPr fontAlgn="base">
              <a:spcBef>
                <a:spcPct val="0"/>
              </a:spcBef>
              <a:spcAft>
                <a:spcPct val="0"/>
              </a:spcAft>
            </a:pPr>
            <a:r>
              <a:rPr lang="en-US" altLang="en-US" smtClean="0"/>
              <a:t>Qualcomm Technologies, Inc.</a:t>
            </a:r>
          </a:p>
        </p:txBody>
      </p:sp>
      <p:sp>
        <p:nvSpPr>
          <p:cNvPr id="100357" name="Slide Number Placeholder 4"/>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eaLnBrk="0" fontAlgn="base" hangingPunct="0">
              <a:spcBef>
                <a:spcPct val="0"/>
              </a:spcBef>
              <a:spcAft>
                <a:spcPct val="0"/>
              </a:spcAft>
              <a:defRPr>
                <a:solidFill>
                  <a:schemeClr val="tx1"/>
                </a:solidFill>
                <a:latin typeface="Qualcomm Office Regular" panose="020B0503030202060203" pitchFamily="34" charset="0"/>
              </a:defRPr>
            </a:lvl6pPr>
            <a:lvl7pPr marL="2971800" indent="-228600" eaLnBrk="0" fontAlgn="base" hangingPunct="0">
              <a:spcBef>
                <a:spcPct val="0"/>
              </a:spcBef>
              <a:spcAft>
                <a:spcPct val="0"/>
              </a:spcAft>
              <a:defRPr>
                <a:solidFill>
                  <a:schemeClr val="tx1"/>
                </a:solidFill>
                <a:latin typeface="Qualcomm Office Regular" panose="020B0503030202060203" pitchFamily="34" charset="0"/>
              </a:defRPr>
            </a:lvl7pPr>
            <a:lvl8pPr marL="3429000" indent="-228600" eaLnBrk="0" fontAlgn="base" hangingPunct="0">
              <a:spcBef>
                <a:spcPct val="0"/>
              </a:spcBef>
              <a:spcAft>
                <a:spcPct val="0"/>
              </a:spcAft>
              <a:defRPr>
                <a:solidFill>
                  <a:schemeClr val="tx1"/>
                </a:solidFill>
                <a:latin typeface="Qualcomm Office Regular" panose="020B0503030202060203" pitchFamily="34" charset="0"/>
              </a:defRPr>
            </a:lvl8pPr>
            <a:lvl9pPr marL="3886200" indent="-228600" eaLnBrk="0" fontAlgn="base" hangingPunct="0">
              <a:spcBef>
                <a:spcPct val="0"/>
              </a:spcBef>
              <a:spcAft>
                <a:spcPct val="0"/>
              </a:spcAft>
              <a:defRPr>
                <a:solidFill>
                  <a:schemeClr val="tx1"/>
                </a:solidFill>
                <a:latin typeface="Qualcomm Office Regular" panose="020B0503030202060203" pitchFamily="34" charset="0"/>
              </a:defRPr>
            </a:lvl9pPr>
          </a:lstStyle>
          <a:p>
            <a:pPr fontAlgn="base">
              <a:spcBef>
                <a:spcPct val="0"/>
              </a:spcBef>
              <a:spcAft>
                <a:spcPct val="0"/>
              </a:spcAft>
            </a:pPr>
            <a:fld id="{2BCFF0E4-9BA7-4F0D-B95E-DA5029063382}" type="slidenum">
              <a:rPr lang="en-US" altLang="en-US" smtClean="0"/>
              <a:pPr fontAlgn="base">
                <a:spcBef>
                  <a:spcPct val="0"/>
                </a:spcBef>
                <a:spcAft>
                  <a:spcPct val="0"/>
                </a:spcAft>
              </a:pPr>
              <a:t>9</a:t>
            </a:fld>
            <a:endParaRPr lang="en-US" altLang="en-US" smtClean="0"/>
          </a:p>
        </p:txBody>
      </p:sp>
    </p:spTree>
    <p:extLst>
      <p:ext uri="{BB962C8B-B14F-4D97-AF65-F5344CB8AC3E}">
        <p14:creationId xmlns:p14="http://schemas.microsoft.com/office/powerpoint/2010/main" val="1098414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4" name="Group 3"/>
          <p:cNvGrpSpPr>
            <a:grpSpLocks/>
          </p:cNvGrpSpPr>
          <p:nvPr userDrawn="1"/>
        </p:nvGrpSpPr>
        <p:grpSpPr bwMode="auto">
          <a:xfrm>
            <a:off x="7005638" y="4564063"/>
            <a:ext cx="1101725" cy="1604962"/>
            <a:chOff x="4921606" y="4143170"/>
            <a:chExt cx="1102001" cy="1605174"/>
          </a:xfrm>
        </p:grpSpPr>
        <p:sp>
          <p:nvSpPr>
            <p:cNvPr id="5" name="Freeform 6"/>
            <p:cNvSpPr>
              <a:spLocks noEditPoints="1"/>
            </p:cNvSpPr>
            <p:nvPr userDrawn="1"/>
          </p:nvSpPr>
          <p:spPr bwMode="black">
            <a:xfrm>
              <a:off x="4977950" y="5297585"/>
              <a:ext cx="85173" cy="94345"/>
            </a:xfrm>
            <a:custGeom>
              <a:avLst/>
              <a:gdLst>
                <a:gd name="T0" fmla="*/ 2147483646 w 65"/>
                <a:gd name="T1" fmla="*/ 2147483646 h 72"/>
                <a:gd name="T2" fmla="*/ 0 w 65"/>
                <a:gd name="T3" fmla="*/ 2147483646 h 72"/>
                <a:gd name="T4" fmla="*/ 2147483646 w 65"/>
                <a:gd name="T5" fmla="*/ 0 h 72"/>
                <a:gd name="T6" fmla="*/ 2147483646 w 65"/>
                <a:gd name="T7" fmla="*/ 2147483646 h 72"/>
                <a:gd name="T8" fmla="*/ 2147483646 w 65"/>
                <a:gd name="T9" fmla="*/ 2147483646 h 72"/>
                <a:gd name="T10" fmla="*/ 2147483646 w 65"/>
                <a:gd name="T11" fmla="*/ 2147483646 h 72"/>
                <a:gd name="T12" fmla="*/ 2147483646 w 65"/>
                <a:gd name="T13" fmla="*/ 2147483646 h 72"/>
                <a:gd name="T14" fmla="*/ 2147483646 w 65"/>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Curved Line"/>
            <p:cNvSpPr>
              <a:spLocks noEditPoints="1"/>
            </p:cNvSpPr>
            <p:nvPr userDrawn="1"/>
          </p:nvSpPr>
          <p:spPr bwMode="black">
            <a:xfrm>
              <a:off x="4921606" y="4143170"/>
              <a:ext cx="1102001" cy="1605174"/>
            </a:xfrm>
            <a:custGeom>
              <a:avLst/>
              <a:gdLst>
                <a:gd name="T0" fmla="*/ 2147483646 w 489"/>
                <a:gd name="T1" fmla="*/ 2147483646 h 712"/>
                <a:gd name="T2" fmla="*/ 2147483646 w 489"/>
                <a:gd name="T3" fmla="*/ 2147483646 h 712"/>
                <a:gd name="T4" fmla="*/ 2147483646 w 489"/>
                <a:gd name="T5" fmla="*/ 2147483646 h 712"/>
                <a:gd name="T6" fmla="*/ 2147483646 w 489"/>
                <a:gd name="T7" fmla="*/ 2147483646 h 712"/>
                <a:gd name="T8" fmla="*/ 2147483646 w 489"/>
                <a:gd name="T9" fmla="*/ 2147483646 h 712"/>
                <a:gd name="T10" fmla="*/ 2147483646 w 489"/>
                <a:gd name="T11" fmla="*/ 2147483646 h 712"/>
                <a:gd name="T12" fmla="*/ 2147483646 w 489"/>
                <a:gd name="T13" fmla="*/ 2147483646 h 712"/>
                <a:gd name="T14" fmla="*/ 2147483646 w 489"/>
                <a:gd name="T15" fmla="*/ 2147483646 h 712"/>
                <a:gd name="T16" fmla="*/ 2147483646 w 489"/>
                <a:gd name="T17" fmla="*/ 2147483646 h 712"/>
                <a:gd name="T18" fmla="*/ 2147483646 w 489"/>
                <a:gd name="T19" fmla="*/ 2147483646 h 712"/>
                <a:gd name="T20" fmla="*/ 2147483646 w 489"/>
                <a:gd name="T21" fmla="*/ 2147483646 h 712"/>
                <a:gd name="T22" fmla="*/ 2147483646 w 489"/>
                <a:gd name="T23" fmla="*/ 2147483646 h 712"/>
                <a:gd name="T24" fmla="*/ 2147483646 w 489"/>
                <a:gd name="T25" fmla="*/ 2147483646 h 712"/>
                <a:gd name="T26" fmla="*/ 2147483646 w 489"/>
                <a:gd name="T27" fmla="*/ 2147483646 h 712"/>
                <a:gd name="T28" fmla="*/ 2147483646 w 489"/>
                <a:gd name="T29" fmla="*/ 2147483646 h 712"/>
                <a:gd name="T30" fmla="*/ 2147483646 w 489"/>
                <a:gd name="T31" fmla="*/ 2147483646 h 712"/>
                <a:gd name="T32" fmla="*/ 2147483646 w 489"/>
                <a:gd name="T33" fmla="*/ 2147483646 h 712"/>
                <a:gd name="T34" fmla="*/ 2147483646 w 489"/>
                <a:gd name="T35" fmla="*/ 2147483646 h 712"/>
                <a:gd name="T36" fmla="*/ 2147483646 w 489"/>
                <a:gd name="T37" fmla="*/ 2147483646 h 712"/>
                <a:gd name="T38" fmla="*/ 2147483646 w 489"/>
                <a:gd name="T39" fmla="*/ 2147483646 h 712"/>
                <a:gd name="T40" fmla="*/ 2147483646 w 489"/>
                <a:gd name="T41" fmla="*/ 2147483646 h 712"/>
                <a:gd name="T42" fmla="*/ 2147483646 w 489"/>
                <a:gd name="T43" fmla="*/ 2147483646 h 712"/>
                <a:gd name="T44" fmla="*/ 2147483646 w 489"/>
                <a:gd name="T45" fmla="*/ 2147483646 h 712"/>
                <a:gd name="T46" fmla="*/ 2147483646 w 489"/>
                <a:gd name="T47" fmla="*/ 2147483646 h 712"/>
                <a:gd name="T48" fmla="*/ 2147483646 w 489"/>
                <a:gd name="T49" fmla="*/ 2147483646 h 712"/>
                <a:gd name="T50" fmla="*/ 2147483646 w 489"/>
                <a:gd name="T51" fmla="*/ 2147483646 h 712"/>
                <a:gd name="T52" fmla="*/ 2147483646 w 489"/>
                <a:gd name="T53" fmla="*/ 2147483646 h 712"/>
                <a:gd name="T54" fmla="*/ 2147483646 w 489"/>
                <a:gd name="T55" fmla="*/ 2147483646 h 712"/>
                <a:gd name="T56" fmla="*/ 2147483646 w 489"/>
                <a:gd name="T57" fmla="*/ 2147483646 h 712"/>
                <a:gd name="T58" fmla="*/ 2147483646 w 489"/>
                <a:gd name="T59" fmla="*/ 2147483646 h 712"/>
                <a:gd name="T60" fmla="*/ 2147483646 w 489"/>
                <a:gd name="T61" fmla="*/ 2147483646 h 712"/>
                <a:gd name="T62" fmla="*/ 2147483646 w 489"/>
                <a:gd name="T63" fmla="*/ 2147483646 h 712"/>
                <a:gd name="T64" fmla="*/ 2147483646 w 489"/>
                <a:gd name="T65" fmla="*/ 2147483646 h 712"/>
                <a:gd name="T66" fmla="*/ 0 w 489"/>
                <a:gd name="T67" fmla="*/ 2147483646 h 712"/>
                <a:gd name="T68" fmla="*/ 2147483646 w 489"/>
                <a:gd name="T69" fmla="*/ 2147483646 h 712"/>
                <a:gd name="T70" fmla="*/ 2147483646 w 489"/>
                <a:gd name="T71" fmla="*/ 2147483646 h 712"/>
                <a:gd name="T72" fmla="*/ 2147483646 w 489"/>
                <a:gd name="T73" fmla="*/ 2147483646 h 712"/>
                <a:gd name="T74" fmla="*/ 2147483646 w 489"/>
                <a:gd name="T75" fmla="*/ 2147483646 h 712"/>
                <a:gd name="T76" fmla="*/ 2147483646 w 489"/>
                <a:gd name="T77" fmla="*/ 2147483646 h 712"/>
                <a:gd name="T78" fmla="*/ 2147483646 w 489"/>
                <a:gd name="T79" fmla="*/ 2147483646 h 712"/>
                <a:gd name="T80" fmla="*/ 2147483646 w 489"/>
                <a:gd name="T81" fmla="*/ 2147483646 h 712"/>
                <a:gd name="T82" fmla="*/ 2147483646 w 489"/>
                <a:gd name="T83" fmla="*/ 2147483646 h 712"/>
                <a:gd name="T84" fmla="*/ 2147483646 w 489"/>
                <a:gd name="T85" fmla="*/ 2147483646 h 712"/>
                <a:gd name="T86" fmla="*/ 2147483646 w 489"/>
                <a:gd name="T87" fmla="*/ 2147483646 h 712"/>
                <a:gd name="T88" fmla="*/ 2147483646 w 489"/>
                <a:gd name="T89" fmla="*/ 2147483646 h 712"/>
                <a:gd name="T90" fmla="*/ 2147483646 w 489"/>
                <a:gd name="T91" fmla="*/ 2147483646 h 712"/>
                <a:gd name="T92" fmla="*/ 2147483646 w 489"/>
                <a:gd name="T93" fmla="*/ 2147483646 h 712"/>
                <a:gd name="T94" fmla="*/ 2147483646 w 489"/>
                <a:gd name="T95" fmla="*/ 2147483646 h 712"/>
                <a:gd name="T96" fmla="*/ 2147483646 w 489"/>
                <a:gd name="T97" fmla="*/ 2147483646 h 712"/>
                <a:gd name="T98" fmla="*/ 2147483646 w 489"/>
                <a:gd name="T99" fmla="*/ 2147483646 h 712"/>
                <a:gd name="T100" fmla="*/ 2147483646 w 489"/>
                <a:gd name="T101" fmla="*/ 2147483646 h 712"/>
                <a:gd name="T102" fmla="*/ 2147483646 w 489"/>
                <a:gd name="T103" fmla="*/ 2147483646 h 712"/>
                <a:gd name="T104" fmla="*/ 2147483646 w 489"/>
                <a:gd name="T105" fmla="*/ 2147483646 h 712"/>
                <a:gd name="T106" fmla="*/ 2147483646 w 489"/>
                <a:gd name="T107" fmla="*/ 2147483646 h 712"/>
                <a:gd name="T108" fmla="*/ 2147483646 w 489"/>
                <a:gd name="T109" fmla="*/ 2147483646 h 712"/>
                <a:gd name="T110" fmla="*/ 2147483646 w 489"/>
                <a:gd name="T111" fmla="*/ 2147483646 h 71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7" name="bIg Eye"/>
          <p:cNvGrpSpPr/>
          <p:nvPr userDrawn="1"/>
        </p:nvGrpSpPr>
        <p:grpSpPr bwMode="black">
          <a:xfrm>
            <a:off x="7279864" y="4670214"/>
            <a:ext cx="794070" cy="469104"/>
            <a:chOff x="2665413" y="2318584"/>
            <a:chExt cx="962025" cy="568325"/>
          </a:xfrm>
          <a:solidFill>
            <a:schemeClr val="tx2"/>
          </a:solidFill>
        </p:grpSpPr>
        <p:sp>
          <p:nvSpPr>
            <p:cNvPr id="8" name="Freeform 8"/>
            <p:cNvSpPr>
              <a:spLocks noEditPoints="1"/>
            </p:cNvSpPr>
            <p:nvPr/>
          </p:nvSpPr>
          <p:spPr bwMode="black">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p:spPr>
          <p:txBody>
            <a:bodyPr/>
            <a:lstStyle/>
            <a:p>
              <a:pPr eaLnBrk="1" fontAlgn="auto" hangingPunct="1">
                <a:spcBef>
                  <a:spcPts val="0"/>
                </a:spcBef>
                <a:spcAft>
                  <a:spcPts val="0"/>
                </a:spcAft>
                <a:defRPr/>
              </a:pPr>
              <a:endParaRPr lang="en-US" dirty="0"/>
            </a:p>
          </p:txBody>
        </p:sp>
        <p:sp>
          <p:nvSpPr>
            <p:cNvPr id="9" name="Freeform 9"/>
            <p:cNvSpPr>
              <a:spLocks noEditPoints="1"/>
            </p:cNvSpPr>
            <p:nvPr/>
          </p:nvSpPr>
          <p:spPr bwMode="black">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p:spPr>
          <p:txBody>
            <a:bodyPr/>
            <a:lstStyle/>
            <a:p>
              <a:pPr eaLnBrk="1" fontAlgn="auto" hangingPunct="1">
                <a:spcBef>
                  <a:spcPts val="0"/>
                </a:spcBef>
                <a:spcAft>
                  <a:spcPts val="0"/>
                </a:spcAft>
                <a:defRPr/>
              </a:pPr>
              <a:endParaRPr lang="en-US" dirty="0"/>
            </a:p>
          </p:txBody>
        </p:sp>
      </p:grpSp>
      <p:sp>
        <p:nvSpPr>
          <p:cNvPr id="10" name="Line to bugle"/>
          <p:cNvSpPr>
            <a:spLocks noChangeArrowheads="1"/>
          </p:cNvSpPr>
          <p:nvPr userDrawn="1"/>
        </p:nvSpPr>
        <p:spPr bwMode="black">
          <a:xfrm>
            <a:off x="6877050" y="5807075"/>
            <a:ext cx="20638" cy="5238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11" name="Bugle"/>
          <p:cNvSpPr>
            <a:spLocks/>
          </p:cNvSpPr>
          <p:nvPr userDrawn="1"/>
        </p:nvSpPr>
        <p:spPr bwMode="black">
          <a:xfrm>
            <a:off x="6613525" y="6261100"/>
            <a:ext cx="488950" cy="252413"/>
          </a:xfrm>
          <a:custGeom>
            <a:avLst/>
            <a:gdLst>
              <a:gd name="T0" fmla="*/ 2147483646 w 374"/>
              <a:gd name="T1" fmla="*/ 2147483646 h 193"/>
              <a:gd name="T2" fmla="*/ 2147483646 w 374"/>
              <a:gd name="T3" fmla="*/ 2147483646 h 193"/>
              <a:gd name="T4" fmla="*/ 2147483646 w 374"/>
              <a:gd name="T5" fmla="*/ 2147483646 h 193"/>
              <a:gd name="T6" fmla="*/ 2147483646 w 374"/>
              <a:gd name="T7" fmla="*/ 2147483646 h 193"/>
              <a:gd name="T8" fmla="*/ 2147483646 w 374"/>
              <a:gd name="T9" fmla="*/ 2147483646 h 193"/>
              <a:gd name="T10" fmla="*/ 2147483646 w 374"/>
              <a:gd name="T11" fmla="*/ 2147483646 h 193"/>
              <a:gd name="T12" fmla="*/ 2147483646 w 374"/>
              <a:gd name="T13" fmla="*/ 2147483646 h 193"/>
              <a:gd name="T14" fmla="*/ 0 w 374"/>
              <a:gd name="T15" fmla="*/ 0 h 193"/>
              <a:gd name="T16" fmla="*/ 0 w 374"/>
              <a:gd name="T17" fmla="*/ 2147483646 h 193"/>
              <a:gd name="T18" fmla="*/ 2147483646 w 374"/>
              <a:gd name="T19" fmla="*/ 2147483646 h 193"/>
              <a:gd name="T20" fmla="*/ 2147483646 w 374"/>
              <a:gd name="T21" fmla="*/ 2147483646 h 193"/>
              <a:gd name="T22" fmla="*/ 2147483646 w 374"/>
              <a:gd name="T23" fmla="*/ 2147483646 h 193"/>
              <a:gd name="T24" fmla="*/ 2147483646 w 374"/>
              <a:gd name="T25" fmla="*/ 2147483646 h 193"/>
              <a:gd name="T26" fmla="*/ 2147483646 w 374"/>
              <a:gd name="T27" fmla="*/ 2147483646 h 193"/>
              <a:gd name="T28" fmla="*/ 2147483646 w 374"/>
              <a:gd name="T29" fmla="*/ 2147483646 h 193"/>
              <a:gd name="T30" fmla="*/ 2147483646 w 374"/>
              <a:gd name="T31" fmla="*/ 2147483646 h 1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2" name="Arrow round wheel 2"/>
          <p:cNvGrpSpPr>
            <a:grpSpLocks/>
          </p:cNvGrpSpPr>
          <p:nvPr userDrawn="1"/>
        </p:nvGrpSpPr>
        <p:grpSpPr bwMode="auto">
          <a:xfrm>
            <a:off x="6076950" y="5405438"/>
            <a:ext cx="811213" cy="565150"/>
            <a:chOff x="1208088" y="3209171"/>
            <a:chExt cx="982663" cy="684213"/>
          </a:xfrm>
        </p:grpSpPr>
        <p:sp>
          <p:nvSpPr>
            <p:cNvPr id="13" name="Freeform 14"/>
            <p:cNvSpPr>
              <a:spLocks noEditPoints="1"/>
            </p:cNvSpPr>
            <p:nvPr userDrawn="1"/>
          </p:nvSpPr>
          <p:spPr bwMode="black">
            <a:xfrm>
              <a:off x="1208088" y="3220284"/>
              <a:ext cx="120650" cy="114300"/>
            </a:xfrm>
            <a:custGeom>
              <a:avLst/>
              <a:gdLst>
                <a:gd name="T0" fmla="*/ 2147483646 w 76"/>
                <a:gd name="T1" fmla="*/ 2147483646 h 72"/>
                <a:gd name="T2" fmla="*/ 0 w 76"/>
                <a:gd name="T3" fmla="*/ 2147483646 h 72"/>
                <a:gd name="T4" fmla="*/ 2147483646 w 76"/>
                <a:gd name="T5" fmla="*/ 0 h 72"/>
                <a:gd name="T6" fmla="*/ 2147483646 w 76"/>
                <a:gd name="T7" fmla="*/ 2147483646 h 72"/>
                <a:gd name="T8" fmla="*/ 2147483646 w 76"/>
                <a:gd name="T9" fmla="*/ 2147483646 h 72"/>
                <a:gd name="T10" fmla="*/ 2147483646 w 76"/>
                <a:gd name="T11" fmla="*/ 2147483646 h 72"/>
                <a:gd name="T12" fmla="*/ 2147483646 w 76"/>
                <a:gd name="T13" fmla="*/ 2147483646 h 72"/>
                <a:gd name="T14" fmla="*/ 2147483646 w 76"/>
                <a:gd name="T15" fmla="*/ 2147483646 h 7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5"/>
            <p:cNvSpPr>
              <a:spLocks noEditPoints="1"/>
            </p:cNvSpPr>
            <p:nvPr userDrawn="1"/>
          </p:nvSpPr>
          <p:spPr bwMode="black">
            <a:xfrm>
              <a:off x="1249363" y="3209171"/>
              <a:ext cx="941388" cy="684213"/>
            </a:xfrm>
            <a:custGeom>
              <a:avLst/>
              <a:gdLst>
                <a:gd name="T0" fmla="*/ 2147483646 w 345"/>
                <a:gd name="T1" fmla="*/ 2147483646 h 251"/>
                <a:gd name="T2" fmla="*/ 2147483646 w 345"/>
                <a:gd name="T3" fmla="*/ 2147483646 h 251"/>
                <a:gd name="T4" fmla="*/ 2147483646 w 345"/>
                <a:gd name="T5" fmla="*/ 2147483646 h 251"/>
                <a:gd name="T6" fmla="*/ 2147483646 w 345"/>
                <a:gd name="T7" fmla="*/ 2147483646 h 251"/>
                <a:gd name="T8" fmla="*/ 2147483646 w 345"/>
                <a:gd name="T9" fmla="*/ 2147483646 h 251"/>
                <a:gd name="T10" fmla="*/ 2147483646 w 345"/>
                <a:gd name="T11" fmla="*/ 2147483646 h 251"/>
                <a:gd name="T12" fmla="*/ 2147483646 w 345"/>
                <a:gd name="T13" fmla="*/ 2147483646 h 251"/>
                <a:gd name="T14" fmla="*/ 2147483646 w 345"/>
                <a:gd name="T15" fmla="*/ 2147483646 h 251"/>
                <a:gd name="T16" fmla="*/ 2147483646 w 345"/>
                <a:gd name="T17" fmla="*/ 2147483646 h 251"/>
                <a:gd name="T18" fmla="*/ 2147483646 w 345"/>
                <a:gd name="T19" fmla="*/ 2147483646 h 251"/>
                <a:gd name="T20" fmla="*/ 2147483646 w 345"/>
                <a:gd name="T21" fmla="*/ 2147483646 h 251"/>
                <a:gd name="T22" fmla="*/ 2147483646 w 345"/>
                <a:gd name="T23" fmla="*/ 2147483646 h 251"/>
                <a:gd name="T24" fmla="*/ 2147483646 w 345"/>
                <a:gd name="T25" fmla="*/ 2147483646 h 251"/>
                <a:gd name="T26" fmla="*/ 2147483646 w 345"/>
                <a:gd name="T27" fmla="*/ 2147483646 h 251"/>
                <a:gd name="T28" fmla="*/ 2147483646 w 345"/>
                <a:gd name="T29" fmla="*/ 2147483646 h 251"/>
                <a:gd name="T30" fmla="*/ 2147483646 w 345"/>
                <a:gd name="T31" fmla="*/ 2147483646 h 251"/>
                <a:gd name="T32" fmla="*/ 2147483646 w 345"/>
                <a:gd name="T33" fmla="*/ 2147483646 h 251"/>
                <a:gd name="T34" fmla="*/ 2147483646 w 345"/>
                <a:gd name="T35" fmla="*/ 2147483646 h 251"/>
                <a:gd name="T36" fmla="*/ 2147483646 w 345"/>
                <a:gd name="T37" fmla="*/ 2147483646 h 251"/>
                <a:gd name="T38" fmla="*/ 2147483646 w 345"/>
                <a:gd name="T39" fmla="*/ 2147483646 h 251"/>
                <a:gd name="T40" fmla="*/ 2147483646 w 345"/>
                <a:gd name="T41" fmla="*/ 2147483646 h 251"/>
                <a:gd name="T42" fmla="*/ 2147483646 w 345"/>
                <a:gd name="T43" fmla="*/ 2147483646 h 251"/>
                <a:gd name="T44" fmla="*/ 2147483646 w 345"/>
                <a:gd name="T45" fmla="*/ 2147483646 h 251"/>
                <a:gd name="T46" fmla="*/ 2147483646 w 345"/>
                <a:gd name="T47" fmla="*/ 2147483646 h 251"/>
                <a:gd name="T48" fmla="*/ 2147483646 w 345"/>
                <a:gd name="T49" fmla="*/ 2147483646 h 251"/>
                <a:gd name="T50" fmla="*/ 2147483646 w 345"/>
                <a:gd name="T51" fmla="*/ 2147483646 h 251"/>
                <a:gd name="T52" fmla="*/ 2147483646 w 345"/>
                <a:gd name="T53" fmla="*/ 2147483646 h 251"/>
                <a:gd name="T54" fmla="*/ 2147483646 w 345"/>
                <a:gd name="T55" fmla="*/ 2147483646 h 251"/>
                <a:gd name="T56" fmla="*/ 2147483646 w 345"/>
                <a:gd name="T57" fmla="*/ 2147483646 h 251"/>
                <a:gd name="T58" fmla="*/ 2147483646 w 345"/>
                <a:gd name="T59" fmla="*/ 2147483646 h 251"/>
                <a:gd name="T60" fmla="*/ 2147483646 w 345"/>
                <a:gd name="T61" fmla="*/ 2147483646 h 251"/>
                <a:gd name="T62" fmla="*/ 2147483646 w 345"/>
                <a:gd name="T63" fmla="*/ 2147483646 h 251"/>
                <a:gd name="T64" fmla="*/ 2147483646 w 345"/>
                <a:gd name="T65" fmla="*/ 2147483646 h 251"/>
                <a:gd name="T66" fmla="*/ 2147483646 w 345"/>
                <a:gd name="T67" fmla="*/ 2147483646 h 251"/>
                <a:gd name="T68" fmla="*/ 2147483646 w 345"/>
                <a:gd name="T69" fmla="*/ 2147483646 h 251"/>
                <a:gd name="T70" fmla="*/ 2147483646 w 345"/>
                <a:gd name="T71" fmla="*/ 2147483646 h 251"/>
                <a:gd name="T72" fmla="*/ 2147483646 w 345"/>
                <a:gd name="T73" fmla="*/ 2147483646 h 251"/>
                <a:gd name="T74" fmla="*/ 2147483646 w 345"/>
                <a:gd name="T75" fmla="*/ 2147483646 h 251"/>
                <a:gd name="T76" fmla="*/ 2147483646 w 345"/>
                <a:gd name="T77" fmla="*/ 2147483646 h 251"/>
                <a:gd name="T78" fmla="*/ 2147483646 w 345"/>
                <a:gd name="T79" fmla="*/ 2147483646 h 251"/>
                <a:gd name="T80" fmla="*/ 2147483646 w 345"/>
                <a:gd name="T81" fmla="*/ 2147483646 h 251"/>
                <a:gd name="T82" fmla="*/ 2147483646 w 345"/>
                <a:gd name="T83" fmla="*/ 2147483646 h 251"/>
                <a:gd name="T84" fmla="*/ 2147483646 w 345"/>
                <a:gd name="T85" fmla="*/ 2147483646 h 251"/>
                <a:gd name="T86" fmla="*/ 0 w 345"/>
                <a:gd name="T87" fmla="*/ 2147483646 h 251"/>
                <a:gd name="T88" fmla="*/ 2147483646 w 345"/>
                <a:gd name="T89" fmla="*/ 2147483646 h 251"/>
                <a:gd name="T90" fmla="*/ 2147483646 w 345"/>
                <a:gd name="T91" fmla="*/ 2147483646 h 251"/>
                <a:gd name="T92" fmla="*/ 2147483646 w 345"/>
                <a:gd name="T93" fmla="*/ 2147483646 h 251"/>
                <a:gd name="T94" fmla="*/ 0 w 345"/>
                <a:gd name="T95" fmla="*/ 2147483646 h 251"/>
                <a:gd name="T96" fmla="*/ 2147483646 w 345"/>
                <a:gd name="T97" fmla="*/ 2147483646 h 251"/>
                <a:gd name="T98" fmla="*/ 2147483646 w 345"/>
                <a:gd name="T99" fmla="*/ 2147483646 h 251"/>
                <a:gd name="T100" fmla="*/ 2147483646 w 345"/>
                <a:gd name="T101" fmla="*/ 2147483646 h 251"/>
                <a:gd name="T102" fmla="*/ 2147483646 w 345"/>
                <a:gd name="T103" fmla="*/ 2147483646 h 251"/>
                <a:gd name="T104" fmla="*/ 2147483646 w 345"/>
                <a:gd name="T105" fmla="*/ 2147483646 h 251"/>
                <a:gd name="T106" fmla="*/ 2147483646 w 345"/>
                <a:gd name="T107" fmla="*/ 2147483646 h 2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5" name="Wheel connector"/>
          <p:cNvGrpSpPr>
            <a:grpSpLocks/>
          </p:cNvGrpSpPr>
          <p:nvPr userDrawn="1"/>
        </p:nvGrpSpPr>
        <p:grpSpPr bwMode="auto">
          <a:xfrm>
            <a:off x="6516688" y="5246688"/>
            <a:ext cx="925512" cy="808037"/>
            <a:chOff x="1739901" y="3017084"/>
            <a:chExt cx="1122362" cy="977900"/>
          </a:xfrm>
        </p:grpSpPr>
        <p:sp>
          <p:nvSpPr>
            <p:cNvPr id="16" name="Freeform 14"/>
            <p:cNvSpPr>
              <a:spLocks/>
            </p:cNvSpPr>
            <p:nvPr userDrawn="1"/>
          </p:nvSpPr>
          <p:spPr bwMode="black">
            <a:xfrm>
              <a:off x="1739901" y="3415546"/>
              <a:ext cx="925513" cy="579438"/>
            </a:xfrm>
            <a:custGeom>
              <a:avLst/>
              <a:gdLst>
                <a:gd name="T0" fmla="*/ 2147483646 w 583"/>
                <a:gd name="T1" fmla="*/ 2147483646 h 365"/>
                <a:gd name="T2" fmla="*/ 0 w 583"/>
                <a:gd name="T3" fmla="*/ 2147483646 h 365"/>
                <a:gd name="T4" fmla="*/ 2147483646 w 583"/>
                <a:gd name="T5" fmla="*/ 0 h 365"/>
                <a:gd name="T6" fmla="*/ 2147483646 w 583"/>
                <a:gd name="T7" fmla="*/ 2147483646 h 365"/>
                <a:gd name="T8" fmla="*/ 2147483646 w 583"/>
                <a:gd name="T9" fmla="*/ 2147483646 h 3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5"/>
            <p:cNvSpPr>
              <a:spLocks/>
            </p:cNvSpPr>
            <p:nvPr userDrawn="1"/>
          </p:nvSpPr>
          <p:spPr bwMode="black">
            <a:xfrm>
              <a:off x="2001838" y="3017084"/>
              <a:ext cx="860425" cy="681038"/>
            </a:xfrm>
            <a:custGeom>
              <a:avLst/>
              <a:gdLst>
                <a:gd name="T0" fmla="*/ 2147483646 w 542"/>
                <a:gd name="T1" fmla="*/ 2147483646 h 429"/>
                <a:gd name="T2" fmla="*/ 0 w 542"/>
                <a:gd name="T3" fmla="*/ 2147483646 h 429"/>
                <a:gd name="T4" fmla="*/ 2147483646 w 542"/>
                <a:gd name="T5" fmla="*/ 0 h 429"/>
                <a:gd name="T6" fmla="*/ 2147483646 w 542"/>
                <a:gd name="T7" fmla="*/ 2147483646 h 429"/>
                <a:gd name="T8" fmla="*/ 2147483646 w 542"/>
                <a:gd name="T9" fmla="*/ 2147483646 h 4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18" name="Arrow around wheel 1"/>
          <p:cNvGrpSpPr>
            <a:grpSpLocks/>
          </p:cNvGrpSpPr>
          <p:nvPr userDrawn="1"/>
        </p:nvGrpSpPr>
        <p:grpSpPr bwMode="auto">
          <a:xfrm>
            <a:off x="6296025" y="5078413"/>
            <a:ext cx="517525" cy="638175"/>
            <a:chOff x="1473201" y="2812296"/>
            <a:chExt cx="627063" cy="773113"/>
          </a:xfrm>
        </p:grpSpPr>
        <p:sp>
          <p:nvSpPr>
            <p:cNvPr id="19" name="Freeform 16"/>
            <p:cNvSpPr>
              <a:spLocks noEditPoints="1"/>
            </p:cNvSpPr>
            <p:nvPr userDrawn="1"/>
          </p:nvSpPr>
          <p:spPr bwMode="black">
            <a:xfrm>
              <a:off x="1978026" y="2812296"/>
              <a:ext cx="122238" cy="115888"/>
            </a:xfrm>
            <a:custGeom>
              <a:avLst/>
              <a:gdLst>
                <a:gd name="T0" fmla="*/ 0 w 77"/>
                <a:gd name="T1" fmla="*/ 2147483646 h 73"/>
                <a:gd name="T2" fmla="*/ 2147483646 w 77"/>
                <a:gd name="T3" fmla="*/ 0 h 73"/>
                <a:gd name="T4" fmla="*/ 2147483646 w 77"/>
                <a:gd name="T5" fmla="*/ 2147483646 h 73"/>
                <a:gd name="T6" fmla="*/ 0 w 77"/>
                <a:gd name="T7" fmla="*/ 2147483646 h 73"/>
                <a:gd name="T8" fmla="*/ 2147483646 w 77"/>
                <a:gd name="T9" fmla="*/ 2147483646 h 73"/>
                <a:gd name="T10" fmla="*/ 2147483646 w 77"/>
                <a:gd name="T11" fmla="*/ 2147483646 h 73"/>
                <a:gd name="T12" fmla="*/ 2147483646 w 77"/>
                <a:gd name="T13" fmla="*/ 2147483646 h 73"/>
                <a:gd name="T14" fmla="*/ 2147483646 w 77"/>
                <a:gd name="T15" fmla="*/ 2147483646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7"/>
            <p:cNvSpPr>
              <a:spLocks noEditPoints="1"/>
            </p:cNvSpPr>
            <p:nvPr userDrawn="1"/>
          </p:nvSpPr>
          <p:spPr bwMode="black">
            <a:xfrm>
              <a:off x="1473201" y="2834521"/>
              <a:ext cx="509588" cy="750888"/>
            </a:xfrm>
            <a:custGeom>
              <a:avLst/>
              <a:gdLst>
                <a:gd name="T0" fmla="*/ 2147483646 w 187"/>
                <a:gd name="T1" fmla="*/ 2147483646 h 275"/>
                <a:gd name="T2" fmla="*/ 2147483646 w 187"/>
                <a:gd name="T3" fmla="*/ 2147483646 h 275"/>
                <a:gd name="T4" fmla="*/ 2147483646 w 187"/>
                <a:gd name="T5" fmla="*/ 2147483646 h 275"/>
                <a:gd name="T6" fmla="*/ 2147483646 w 187"/>
                <a:gd name="T7" fmla="*/ 2147483646 h 275"/>
                <a:gd name="T8" fmla="*/ 2147483646 w 187"/>
                <a:gd name="T9" fmla="*/ 2147483646 h 275"/>
                <a:gd name="T10" fmla="*/ 2147483646 w 187"/>
                <a:gd name="T11" fmla="*/ 2147483646 h 275"/>
                <a:gd name="T12" fmla="*/ 2147483646 w 187"/>
                <a:gd name="T13" fmla="*/ 2147483646 h 275"/>
                <a:gd name="T14" fmla="*/ 2147483646 w 187"/>
                <a:gd name="T15" fmla="*/ 2147483646 h 275"/>
                <a:gd name="T16" fmla="*/ 2147483646 w 187"/>
                <a:gd name="T17" fmla="*/ 2147483646 h 275"/>
                <a:gd name="T18" fmla="*/ 2147483646 w 187"/>
                <a:gd name="T19" fmla="*/ 2147483646 h 275"/>
                <a:gd name="T20" fmla="*/ 2147483646 w 187"/>
                <a:gd name="T21" fmla="*/ 2147483646 h 275"/>
                <a:gd name="T22" fmla="*/ 2147483646 w 187"/>
                <a:gd name="T23" fmla="*/ 2147483646 h 275"/>
                <a:gd name="T24" fmla="*/ 2147483646 w 187"/>
                <a:gd name="T25" fmla="*/ 2147483646 h 275"/>
                <a:gd name="T26" fmla="*/ 2147483646 w 187"/>
                <a:gd name="T27" fmla="*/ 2147483646 h 275"/>
                <a:gd name="T28" fmla="*/ 2147483646 w 187"/>
                <a:gd name="T29" fmla="*/ 2147483646 h 275"/>
                <a:gd name="T30" fmla="*/ 2147483646 w 187"/>
                <a:gd name="T31" fmla="*/ 2147483646 h 275"/>
                <a:gd name="T32" fmla="*/ 2147483646 w 187"/>
                <a:gd name="T33" fmla="*/ 2147483646 h 275"/>
                <a:gd name="T34" fmla="*/ 2147483646 w 187"/>
                <a:gd name="T35" fmla="*/ 2147483646 h 275"/>
                <a:gd name="T36" fmla="*/ 2147483646 w 187"/>
                <a:gd name="T37" fmla="*/ 2147483646 h 275"/>
                <a:gd name="T38" fmla="*/ 2147483646 w 187"/>
                <a:gd name="T39" fmla="*/ 2147483646 h 275"/>
                <a:gd name="T40" fmla="*/ 2147483646 w 187"/>
                <a:gd name="T41" fmla="*/ 2147483646 h 275"/>
                <a:gd name="T42" fmla="*/ 0 w 187"/>
                <a:gd name="T43" fmla="*/ 2147483646 h 275"/>
                <a:gd name="T44" fmla="*/ 2147483646 w 187"/>
                <a:gd name="T45" fmla="*/ 2147483646 h 275"/>
                <a:gd name="T46" fmla="*/ 2147483646 w 187"/>
                <a:gd name="T47" fmla="*/ 2147483646 h 275"/>
                <a:gd name="T48" fmla="*/ 2147483646 w 187"/>
                <a:gd name="T49" fmla="*/ 2147483646 h 275"/>
                <a:gd name="T50" fmla="*/ 2147483646 w 187"/>
                <a:gd name="T51" fmla="*/ 2147483646 h 275"/>
                <a:gd name="T52" fmla="*/ 2147483646 w 187"/>
                <a:gd name="T53" fmla="*/ 2147483646 h 275"/>
                <a:gd name="T54" fmla="*/ 2147483646 w 187"/>
                <a:gd name="T55" fmla="*/ 2147483646 h 275"/>
                <a:gd name="T56" fmla="*/ 2147483646 w 187"/>
                <a:gd name="T57" fmla="*/ 2147483646 h 275"/>
                <a:gd name="T58" fmla="*/ 2147483646 w 187"/>
                <a:gd name="T59" fmla="*/ 2147483646 h 275"/>
                <a:gd name="T60" fmla="*/ 2147483646 w 187"/>
                <a:gd name="T61" fmla="*/ 2147483646 h 275"/>
                <a:gd name="T62" fmla="*/ 2147483646 w 187"/>
                <a:gd name="T63" fmla="*/ 2147483646 h 275"/>
                <a:gd name="T64" fmla="*/ 2147483646 w 187"/>
                <a:gd name="T65" fmla="*/ 2147483646 h 275"/>
                <a:gd name="T66" fmla="*/ 2147483646 w 187"/>
                <a:gd name="T67" fmla="*/ 2147483646 h 275"/>
                <a:gd name="T68" fmla="*/ 2147483646 w 187"/>
                <a:gd name="T69" fmla="*/ 2147483646 h 275"/>
                <a:gd name="T70" fmla="*/ 2147483646 w 187"/>
                <a:gd name="T71" fmla="*/ 2147483646 h 275"/>
                <a:gd name="T72" fmla="*/ 2147483646 w 187"/>
                <a:gd name="T73" fmla="*/ 2147483646 h 275"/>
                <a:gd name="T74" fmla="*/ 2147483646 w 187"/>
                <a:gd name="T75" fmla="*/ 2147483646 h 275"/>
                <a:gd name="T76" fmla="*/ 2147483646 w 187"/>
                <a:gd name="T77" fmla="*/ 2147483646 h 275"/>
                <a:gd name="T78" fmla="*/ 2147483646 w 187"/>
                <a:gd name="T79" fmla="*/ 2147483646 h 275"/>
                <a:gd name="T80" fmla="*/ 2147483646 w 187"/>
                <a:gd name="T81" fmla="*/ 2147483646 h 275"/>
                <a:gd name="T82" fmla="*/ 2147483646 w 187"/>
                <a:gd name="T83" fmla="*/ 2147483646 h 275"/>
                <a:gd name="T84" fmla="*/ 2147483646 w 187"/>
                <a:gd name="T85" fmla="*/ 2147483646 h 275"/>
                <a:gd name="T86" fmla="*/ 2147483646 w 187"/>
                <a:gd name="T87" fmla="*/ 2147483646 h 275"/>
                <a:gd name="T88" fmla="*/ 2147483646 w 187"/>
                <a:gd name="T89" fmla="*/ 2147483646 h 275"/>
                <a:gd name="T90" fmla="*/ 2147483646 w 187"/>
                <a:gd name="T91" fmla="*/ 2147483646 h 275"/>
                <a:gd name="T92" fmla="*/ 2147483646 w 187"/>
                <a:gd name="T93" fmla="*/ 2147483646 h 275"/>
                <a:gd name="T94" fmla="*/ 2147483646 w 187"/>
                <a:gd name="T95" fmla="*/ 2147483646 h 275"/>
                <a:gd name="T96" fmla="*/ 2147483646 w 187"/>
                <a:gd name="T97" fmla="*/ 2147483646 h 275"/>
                <a:gd name="T98" fmla="*/ 2147483646 w 187"/>
                <a:gd name="T99" fmla="*/ 2147483646 h 275"/>
                <a:gd name="T100" fmla="*/ 2147483646 w 187"/>
                <a:gd name="T101" fmla="*/ 2147483646 h 275"/>
                <a:gd name="T102" fmla="*/ 2147483646 w 187"/>
                <a:gd name="T103" fmla="*/ 2147483646 h 275"/>
                <a:gd name="T104" fmla="*/ 2147483646 w 187"/>
                <a:gd name="T105" fmla="*/ 2147483646 h 275"/>
                <a:gd name="T106" fmla="*/ 2147483646 w 187"/>
                <a:gd name="T107" fmla="*/ 2147483646 h 2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21" name="Big Wheel 1"/>
          <p:cNvGrpSpPr/>
          <p:nvPr userDrawn="1"/>
        </p:nvGrpSpPr>
        <p:grpSpPr bwMode="black">
          <a:xfrm>
            <a:off x="6378346" y="5198283"/>
            <a:ext cx="450759" cy="418001"/>
            <a:chOff x="1573213" y="2958346"/>
            <a:chExt cx="546100" cy="506413"/>
          </a:xfrm>
          <a:solidFill>
            <a:schemeClr val="accent4"/>
          </a:solidFill>
        </p:grpSpPr>
        <p:sp>
          <p:nvSpPr>
            <p:cNvPr id="22" name="Freeform 18"/>
            <p:cNvSpPr>
              <a:spLocks noEditPoints="1"/>
            </p:cNvSpPr>
            <p:nvPr/>
          </p:nvSpPr>
          <p:spPr bwMode="black">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23" name="Pin wheel 1"/>
            <p:cNvGrpSpPr/>
            <p:nvPr/>
          </p:nvGrpSpPr>
          <p:grpSpPr bwMode="black">
            <a:xfrm>
              <a:off x="1697038" y="3050421"/>
              <a:ext cx="322263" cy="325438"/>
              <a:chOff x="1697038" y="3050421"/>
              <a:chExt cx="322263" cy="325438"/>
            </a:xfrm>
            <a:grpFill/>
          </p:grpSpPr>
          <p:sp>
            <p:nvSpPr>
              <p:cNvPr id="24" name="Freeform 19"/>
              <p:cNvSpPr>
                <a:spLocks noEditPoints="1"/>
              </p:cNvSpPr>
              <p:nvPr/>
            </p:nvSpPr>
            <p:spPr bwMode="black">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25" name="Rectangle 20"/>
              <p:cNvSpPr>
                <a:spLocks noChangeArrowheads="1"/>
              </p:cNvSpPr>
              <p:nvPr/>
            </p:nvSpPr>
            <p:spPr bwMode="black">
              <a:xfrm>
                <a:off x="1697038" y="3202821"/>
                <a:ext cx="730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6" name="Rectangle 21"/>
              <p:cNvSpPr>
                <a:spLocks noChangeArrowheads="1"/>
              </p:cNvSpPr>
              <p:nvPr/>
            </p:nvSpPr>
            <p:spPr bwMode="black">
              <a:xfrm>
                <a:off x="1944688" y="3202821"/>
                <a:ext cx="74613"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7" name="Rectangle 22"/>
              <p:cNvSpPr>
                <a:spLocks noChangeArrowheads="1"/>
              </p:cNvSpPr>
              <p:nvPr/>
            </p:nvSpPr>
            <p:spPr bwMode="black">
              <a:xfrm>
                <a:off x="1849438" y="3299659"/>
                <a:ext cx="15875" cy="7620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8" name="Rectangle 23"/>
              <p:cNvSpPr>
                <a:spLocks noChangeArrowheads="1"/>
              </p:cNvSpPr>
              <p:nvPr/>
            </p:nvSpPr>
            <p:spPr bwMode="black">
              <a:xfrm>
                <a:off x="1849438" y="3050421"/>
                <a:ext cx="15875" cy="73025"/>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29" name="Freeform 24"/>
              <p:cNvSpPr>
                <a:spLocks/>
              </p:cNvSpPr>
              <p:nvPr/>
            </p:nvSpPr>
            <p:spPr bwMode="black">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0" name="Freeform 25"/>
              <p:cNvSpPr>
                <a:spLocks/>
              </p:cNvSpPr>
              <p:nvPr/>
            </p:nvSpPr>
            <p:spPr bwMode="black">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1" name="Freeform 26"/>
              <p:cNvSpPr>
                <a:spLocks/>
              </p:cNvSpPr>
              <p:nvPr/>
            </p:nvSpPr>
            <p:spPr bwMode="black">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2" name="Freeform 27"/>
              <p:cNvSpPr>
                <a:spLocks/>
              </p:cNvSpPr>
              <p:nvPr/>
            </p:nvSpPr>
            <p:spPr bwMode="black">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p:spPr>
            <p:txBody>
              <a:bodyPr/>
              <a:lstStyle/>
              <a:p>
                <a:pPr eaLnBrk="1" fontAlgn="auto" hangingPunct="1">
                  <a:spcBef>
                    <a:spcPts val="0"/>
                  </a:spcBef>
                  <a:spcAft>
                    <a:spcPts val="0"/>
                  </a:spcAft>
                  <a:defRPr/>
                </a:pPr>
                <a:endParaRPr lang="en-US" dirty="0"/>
              </a:p>
            </p:txBody>
          </p:sp>
        </p:grpSp>
      </p:grpSp>
      <p:grpSp>
        <p:nvGrpSpPr>
          <p:cNvPr id="33" name="Small Wheel 1"/>
          <p:cNvGrpSpPr/>
          <p:nvPr userDrawn="1"/>
        </p:nvGrpSpPr>
        <p:grpSpPr bwMode="black">
          <a:xfrm>
            <a:off x="7192071" y="5765663"/>
            <a:ext cx="322345" cy="313173"/>
            <a:chOff x="2559051" y="3645734"/>
            <a:chExt cx="390525" cy="379413"/>
          </a:xfrm>
          <a:solidFill>
            <a:schemeClr val="accent4"/>
          </a:solidFill>
        </p:grpSpPr>
        <p:sp>
          <p:nvSpPr>
            <p:cNvPr id="34" name="Freeform 28"/>
            <p:cNvSpPr>
              <a:spLocks noEditPoints="1"/>
            </p:cNvSpPr>
            <p:nvPr/>
          </p:nvSpPr>
          <p:spPr bwMode="black">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p:spPr>
          <p:txBody>
            <a:bodyPr/>
            <a:lstStyle/>
            <a:p>
              <a:pPr eaLnBrk="1" fontAlgn="auto" hangingPunct="1">
                <a:spcBef>
                  <a:spcPts val="0"/>
                </a:spcBef>
                <a:spcAft>
                  <a:spcPts val="0"/>
                </a:spcAft>
                <a:defRPr/>
              </a:pPr>
              <a:endParaRPr lang="en-US" dirty="0"/>
            </a:p>
          </p:txBody>
        </p:sp>
        <p:grpSp>
          <p:nvGrpSpPr>
            <p:cNvPr id="35" name="Pin wheel 2"/>
            <p:cNvGrpSpPr/>
            <p:nvPr/>
          </p:nvGrpSpPr>
          <p:grpSpPr bwMode="black">
            <a:xfrm>
              <a:off x="2627313" y="3709234"/>
              <a:ext cx="254000" cy="252413"/>
              <a:chOff x="2627313" y="3709234"/>
              <a:chExt cx="254000" cy="252413"/>
            </a:xfrm>
            <a:grpFill/>
          </p:grpSpPr>
          <p:sp>
            <p:nvSpPr>
              <p:cNvPr id="36" name="Freeform 29"/>
              <p:cNvSpPr>
                <a:spLocks noEditPoints="1"/>
              </p:cNvSpPr>
              <p:nvPr/>
            </p:nvSpPr>
            <p:spPr bwMode="black">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37" name="Rectangle 30"/>
              <p:cNvSpPr>
                <a:spLocks noChangeArrowheads="1"/>
              </p:cNvSpPr>
              <p:nvPr/>
            </p:nvSpPr>
            <p:spPr bwMode="black">
              <a:xfrm>
                <a:off x="2627313" y="3825121"/>
                <a:ext cx="57150"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8" name="Rectangle 31"/>
              <p:cNvSpPr>
                <a:spLocks noChangeArrowheads="1"/>
              </p:cNvSpPr>
              <p:nvPr/>
            </p:nvSpPr>
            <p:spPr bwMode="black">
              <a:xfrm>
                <a:off x="2820988" y="3825121"/>
                <a:ext cx="60325" cy="17463"/>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39" name="Rectangle 32"/>
              <p:cNvSpPr>
                <a:spLocks noChangeArrowheads="1"/>
              </p:cNvSpPr>
              <p:nvPr/>
            </p:nvSpPr>
            <p:spPr bwMode="black">
              <a:xfrm>
                <a:off x="2744788" y="3902909"/>
                <a:ext cx="19050" cy="58738"/>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0" name="Rectangle 33"/>
              <p:cNvSpPr>
                <a:spLocks noChangeArrowheads="1"/>
              </p:cNvSpPr>
              <p:nvPr/>
            </p:nvSpPr>
            <p:spPr bwMode="black">
              <a:xfrm>
                <a:off x="2744788" y="3709234"/>
                <a:ext cx="19050" cy="57150"/>
              </a:xfrm>
              <a:prstGeom prst="rect">
                <a:avLst/>
              </a:prstGeom>
              <a:grpFill/>
              <a:ln>
                <a:noFill/>
              </a:ln>
              <a:extLst/>
            </p:spPr>
            <p:txBody>
              <a:bodyPr/>
              <a:lstStyle/>
              <a:p>
                <a:pPr eaLnBrk="1" fontAlgn="auto" hangingPunct="1">
                  <a:spcBef>
                    <a:spcPts val="0"/>
                  </a:spcBef>
                  <a:spcAft>
                    <a:spcPts val="0"/>
                  </a:spcAft>
                  <a:defRPr/>
                </a:pPr>
                <a:endParaRPr lang="en-US" dirty="0"/>
              </a:p>
            </p:txBody>
          </p:sp>
          <p:sp>
            <p:nvSpPr>
              <p:cNvPr id="41" name="Freeform 34"/>
              <p:cNvSpPr>
                <a:spLocks/>
              </p:cNvSpPr>
              <p:nvPr/>
            </p:nvSpPr>
            <p:spPr bwMode="black">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2" name="Freeform 35"/>
              <p:cNvSpPr>
                <a:spLocks/>
              </p:cNvSpPr>
              <p:nvPr/>
            </p:nvSpPr>
            <p:spPr bwMode="black">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3" name="Freeform 36"/>
              <p:cNvSpPr>
                <a:spLocks/>
              </p:cNvSpPr>
              <p:nvPr/>
            </p:nvSpPr>
            <p:spPr bwMode="black">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44" name="Freeform 37"/>
              <p:cNvSpPr>
                <a:spLocks/>
              </p:cNvSpPr>
              <p:nvPr/>
            </p:nvSpPr>
            <p:spPr bwMode="black">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p:spPr>
            <p:txBody>
              <a:bodyPr/>
              <a:lstStyle/>
              <a:p>
                <a:pPr eaLnBrk="1" fontAlgn="auto" hangingPunct="1">
                  <a:spcBef>
                    <a:spcPts val="0"/>
                  </a:spcBef>
                  <a:spcAft>
                    <a:spcPts val="0"/>
                  </a:spcAft>
                  <a:defRPr/>
                </a:pPr>
                <a:endParaRPr lang="en-US" dirty="0"/>
              </a:p>
            </p:txBody>
          </p:sp>
        </p:grpSp>
      </p:grpSp>
      <p:sp useBgFill="1">
        <p:nvSpPr>
          <p:cNvPr id="45"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useBgFill="1">
        <p:nvSpPr>
          <p:cNvPr id="46" name="Blink Block"/>
          <p:cNvSpPr/>
          <p:nvPr userDrawn="1"/>
        </p:nvSpPr>
        <p:spPr bwMode="black">
          <a:xfrm>
            <a:off x="8118475" y="3749675"/>
            <a:ext cx="3322638" cy="1981200"/>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47" name="Yellow Arrow 2"/>
          <p:cNvGrpSpPr>
            <a:grpSpLocks/>
          </p:cNvGrpSpPr>
          <p:nvPr userDrawn="1"/>
        </p:nvGrpSpPr>
        <p:grpSpPr bwMode="auto">
          <a:xfrm>
            <a:off x="8428038" y="5186363"/>
            <a:ext cx="1603375" cy="388937"/>
            <a:chOff x="8730417" y="1481563"/>
            <a:chExt cx="1602175" cy="389150"/>
          </a:xfrm>
        </p:grpSpPr>
        <p:sp>
          <p:nvSpPr>
            <p:cNvPr id="48" name="Freeform 9"/>
            <p:cNvSpPr>
              <a:spLocks noEditPoints="1"/>
            </p:cNvSpPr>
            <p:nvPr userDrawn="1"/>
          </p:nvSpPr>
          <p:spPr bwMode="black">
            <a:xfrm>
              <a:off x="8833839" y="1630562"/>
              <a:ext cx="1130639" cy="89399"/>
            </a:xfrm>
            <a:custGeom>
              <a:avLst/>
              <a:gdLst>
                <a:gd name="T0" fmla="*/ 2147483646 w 546"/>
                <a:gd name="T1" fmla="*/ 2147483646 h 43"/>
                <a:gd name="T2" fmla="*/ 2147483646 w 546"/>
                <a:gd name="T3" fmla="*/ 2147483646 h 43"/>
                <a:gd name="T4" fmla="*/ 0 w 546"/>
                <a:gd name="T5" fmla="*/ 2147483646 h 43"/>
                <a:gd name="T6" fmla="*/ 2147483646 w 546"/>
                <a:gd name="T7" fmla="*/ 0 h 43"/>
                <a:gd name="T8" fmla="*/ 2147483646 w 546"/>
                <a:gd name="T9" fmla="*/ 0 h 43"/>
                <a:gd name="T10" fmla="*/ 2147483646 w 546"/>
                <a:gd name="T11" fmla="*/ 2147483646 h 43"/>
                <a:gd name="T12" fmla="*/ 2147483646 w 546"/>
                <a:gd name="T13" fmla="*/ 2147483646 h 43"/>
                <a:gd name="T14" fmla="*/ 2147483646 w 546"/>
                <a:gd name="T15" fmla="*/ 2147483646 h 43"/>
                <a:gd name="T16" fmla="*/ 2147483646 w 546"/>
                <a:gd name="T17" fmla="*/ 2147483646 h 43"/>
                <a:gd name="T18" fmla="*/ 2147483646 w 546"/>
                <a:gd name="T19" fmla="*/ 2147483646 h 43"/>
                <a:gd name="T20" fmla="*/ 2147483646 w 546"/>
                <a:gd name="T21" fmla="*/ 2147483646 h 43"/>
                <a:gd name="T22" fmla="*/ 2147483646 w 546"/>
                <a:gd name="T23" fmla="*/ 2147483646 h 43"/>
                <a:gd name="T24" fmla="*/ 2147483646 w 546"/>
                <a:gd name="T25" fmla="*/ 2147483646 h 43"/>
                <a:gd name="T26" fmla="*/ 2147483646 w 546"/>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Freeform 10"/>
            <p:cNvSpPr>
              <a:spLocks noEditPoints="1"/>
            </p:cNvSpPr>
            <p:nvPr userDrawn="1"/>
          </p:nvSpPr>
          <p:spPr bwMode="black">
            <a:xfrm>
              <a:off x="9981130" y="1481563"/>
              <a:ext cx="351462" cy="389150"/>
            </a:xfrm>
            <a:custGeom>
              <a:avLst/>
              <a:gdLst>
                <a:gd name="T0" fmla="*/ 2147483646 w 170"/>
                <a:gd name="T1" fmla="*/ 2147483646 h 188"/>
                <a:gd name="T2" fmla="*/ 2147483646 w 170"/>
                <a:gd name="T3" fmla="*/ 2147483646 h 188"/>
                <a:gd name="T4" fmla="*/ 2147483646 w 170"/>
                <a:gd name="T5" fmla="*/ 2147483646 h 188"/>
                <a:gd name="T6" fmla="*/ 2147483646 w 170"/>
                <a:gd name="T7" fmla="*/ 2147483646 h 188"/>
                <a:gd name="T8" fmla="*/ 2147483646 w 170"/>
                <a:gd name="T9" fmla="*/ 2147483646 h 188"/>
                <a:gd name="T10" fmla="*/ 2147483646 w 170"/>
                <a:gd name="T11" fmla="*/ 2147483646 h 188"/>
                <a:gd name="T12" fmla="*/ 0 w 170"/>
                <a:gd name="T13" fmla="*/ 2147483646 h 188"/>
                <a:gd name="T14" fmla="*/ 2147483646 w 170"/>
                <a:gd name="T15" fmla="*/ 2147483646 h 188"/>
                <a:gd name="T16" fmla="*/ 2147483646 w 170"/>
                <a:gd name="T17" fmla="*/ 2147483646 h 188"/>
                <a:gd name="T18" fmla="*/ 2147483646 w 170"/>
                <a:gd name="T19" fmla="*/ 2147483646 h 188"/>
                <a:gd name="T20" fmla="*/ 2147483646 w 170"/>
                <a:gd name="T21" fmla="*/ 2147483646 h 188"/>
                <a:gd name="T22" fmla="*/ 2147483646 w 170"/>
                <a:gd name="T23" fmla="*/ 2147483646 h 188"/>
                <a:gd name="T24" fmla="*/ 2147483646 w 170"/>
                <a:gd name="T25" fmla="*/ 0 h 188"/>
                <a:gd name="T26" fmla="*/ 2147483646 w 170"/>
                <a:gd name="T27" fmla="*/ 2147483646 h 188"/>
                <a:gd name="T28" fmla="*/ 2147483646 w 170"/>
                <a:gd name="T29" fmla="*/ 2147483646 h 188"/>
                <a:gd name="T30" fmla="*/ 2147483646 w 170"/>
                <a:gd name="T31" fmla="*/ 2147483646 h 188"/>
                <a:gd name="T32" fmla="*/ 2147483646 w 170"/>
                <a:gd name="T33" fmla="*/ 2147483646 h 188"/>
                <a:gd name="T34" fmla="*/ 2147483646 w 170"/>
                <a:gd name="T35" fmla="*/ 2147483646 h 188"/>
                <a:gd name="T36" fmla="*/ 2147483646 w 170"/>
                <a:gd name="T37" fmla="*/ 2147483646 h 188"/>
                <a:gd name="T38" fmla="*/ 2147483646 w 170"/>
                <a:gd name="T39" fmla="*/ 2147483646 h 188"/>
                <a:gd name="T40" fmla="*/ 2147483646 w 170"/>
                <a:gd name="T41" fmla="*/ 2147483646 h 188"/>
                <a:gd name="T42" fmla="*/ 2147483646 w 170"/>
                <a:gd name="T43" fmla="*/ 2147483646 h 188"/>
                <a:gd name="T44" fmla="*/ 2147483646 w 170"/>
                <a:gd name="T45" fmla="*/ 2147483646 h 188"/>
                <a:gd name="T46" fmla="*/ 2147483646 w 170"/>
                <a:gd name="T47" fmla="*/ 2147483646 h 188"/>
                <a:gd name="T48" fmla="*/ 2147483646 w 170"/>
                <a:gd name="T49" fmla="*/ 2147483646 h 188"/>
                <a:gd name="T50" fmla="*/ 2147483646 w 170"/>
                <a:gd name="T51" fmla="*/ 2147483646 h 188"/>
                <a:gd name="T52" fmla="*/ 2147483646 w 170"/>
                <a:gd name="T53" fmla="*/ 2147483646 h 188"/>
                <a:gd name="T54" fmla="*/ 2147483646 w 170"/>
                <a:gd name="T55" fmla="*/ 2147483646 h 188"/>
                <a:gd name="T56" fmla="*/ 2147483646 w 170"/>
                <a:gd name="T57" fmla="*/ 2147483646 h 188"/>
                <a:gd name="T58" fmla="*/ 2147483646 w 170"/>
                <a:gd name="T59" fmla="*/ 2147483646 h 188"/>
                <a:gd name="T60" fmla="*/ 2147483646 w 170"/>
                <a:gd name="T61" fmla="*/ 2147483646 h 188"/>
                <a:gd name="T62" fmla="*/ 2147483646 w 170"/>
                <a:gd name="T63" fmla="*/ 2147483646 h 188"/>
                <a:gd name="T64" fmla="*/ 2147483646 w 170"/>
                <a:gd name="T65" fmla="*/ 2147483646 h 188"/>
                <a:gd name="T66" fmla="*/ 2147483646 w 170"/>
                <a:gd name="T67" fmla="*/ 2147483646 h 188"/>
                <a:gd name="T68" fmla="*/ 2147483646 w 170"/>
                <a:gd name="T69" fmla="*/ 2147483646 h 188"/>
                <a:gd name="T70" fmla="*/ 2147483646 w 170"/>
                <a:gd name="T71" fmla="*/ 2147483646 h 188"/>
                <a:gd name="T72" fmla="*/ 2147483646 w 170"/>
                <a:gd name="T73" fmla="*/ 2147483646 h 188"/>
                <a:gd name="T74" fmla="*/ 2147483646 w 170"/>
                <a:gd name="T75" fmla="*/ 2147483646 h 188"/>
                <a:gd name="T76" fmla="*/ 2147483646 w 170"/>
                <a:gd name="T77" fmla="*/ 2147483646 h 188"/>
                <a:gd name="T78" fmla="*/ 2147483646 w 170"/>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1"/>
            <p:cNvSpPr>
              <a:spLocks noEditPoints="1"/>
            </p:cNvSpPr>
            <p:nvPr userDrawn="1"/>
          </p:nvSpPr>
          <p:spPr bwMode="black">
            <a:xfrm>
              <a:off x="8730417" y="1630562"/>
              <a:ext cx="88523" cy="89399"/>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1" name="Combined White Arrows"/>
          <p:cNvGrpSpPr>
            <a:grpSpLocks/>
          </p:cNvGrpSpPr>
          <p:nvPr userDrawn="1"/>
        </p:nvGrpSpPr>
        <p:grpSpPr bwMode="auto">
          <a:xfrm>
            <a:off x="8277225" y="4900613"/>
            <a:ext cx="1998663" cy="974725"/>
            <a:chOff x="8578788" y="1196393"/>
            <a:chExt cx="1998338" cy="973653"/>
          </a:xfrm>
        </p:grpSpPr>
        <p:grpSp>
          <p:nvGrpSpPr>
            <p:cNvPr id="52" name="Big White Arrow"/>
            <p:cNvGrpSpPr>
              <a:grpSpLocks/>
            </p:cNvGrpSpPr>
            <p:nvPr userDrawn="1"/>
          </p:nvGrpSpPr>
          <p:grpSpPr bwMode="auto">
            <a:xfrm>
              <a:off x="8578788" y="1196393"/>
              <a:ext cx="1998338" cy="386520"/>
              <a:chOff x="8578788" y="1227389"/>
              <a:chExt cx="1998338" cy="386520"/>
            </a:xfrm>
          </p:grpSpPr>
          <p:sp>
            <p:nvSpPr>
              <p:cNvPr id="57" name="Freeform 6"/>
              <p:cNvSpPr>
                <a:spLocks noEditPoints="1"/>
              </p:cNvSpPr>
              <p:nvPr userDrawn="1"/>
            </p:nvSpPr>
            <p:spPr bwMode="black">
              <a:xfrm>
                <a:off x="8680458" y="1376388"/>
                <a:ext cx="184057" cy="88523"/>
              </a:xfrm>
              <a:custGeom>
                <a:avLst/>
                <a:gdLst>
                  <a:gd name="T0" fmla="*/ 2147483646 w 89"/>
                  <a:gd name="T1" fmla="*/ 2147483646 h 43"/>
                  <a:gd name="T2" fmla="*/ 2147483646 w 89"/>
                  <a:gd name="T3" fmla="*/ 2147483646 h 43"/>
                  <a:gd name="T4" fmla="*/ 0 w 89"/>
                  <a:gd name="T5" fmla="*/ 2147483646 h 43"/>
                  <a:gd name="T6" fmla="*/ 2147483646 w 89"/>
                  <a:gd name="T7" fmla="*/ 0 h 43"/>
                  <a:gd name="T8" fmla="*/ 2147483646 w 89"/>
                  <a:gd name="T9" fmla="*/ 0 h 43"/>
                  <a:gd name="T10" fmla="*/ 2147483646 w 89"/>
                  <a:gd name="T11" fmla="*/ 2147483646 h 43"/>
                  <a:gd name="T12" fmla="*/ 2147483646 w 89"/>
                  <a:gd name="T13" fmla="*/ 2147483646 h 43"/>
                  <a:gd name="T14" fmla="*/ 2147483646 w 89"/>
                  <a:gd name="T15" fmla="*/ 2147483646 h 43"/>
                  <a:gd name="T16" fmla="*/ 2147483646 w 89"/>
                  <a:gd name="T17" fmla="*/ 2147483646 h 43"/>
                  <a:gd name="T18" fmla="*/ 2147483646 w 89"/>
                  <a:gd name="T19" fmla="*/ 2147483646 h 43"/>
                  <a:gd name="T20" fmla="*/ 2147483646 w 89"/>
                  <a:gd name="T21" fmla="*/ 2147483646 h 43"/>
                  <a:gd name="T22" fmla="*/ 2147483646 w 89"/>
                  <a:gd name="T23" fmla="*/ 2147483646 h 43"/>
                  <a:gd name="T24" fmla="*/ 2147483646 w 89"/>
                  <a:gd name="T25" fmla="*/ 2147483646 h 43"/>
                  <a:gd name="T26" fmla="*/ 2147483646 w 89"/>
                  <a:gd name="T27" fmla="*/ 2147483646 h 4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8" name="Freeform 7"/>
              <p:cNvSpPr>
                <a:spLocks noEditPoints="1"/>
              </p:cNvSpPr>
              <p:nvPr userDrawn="1"/>
            </p:nvSpPr>
            <p:spPr bwMode="black">
              <a:xfrm>
                <a:off x="8883797" y="1227389"/>
                <a:ext cx="1693329" cy="386520"/>
              </a:xfrm>
              <a:custGeom>
                <a:avLst/>
                <a:gdLst>
                  <a:gd name="T0" fmla="*/ 2147483646 w 818"/>
                  <a:gd name="T1" fmla="*/ 2147483646 h 187"/>
                  <a:gd name="T2" fmla="*/ 2147483646 w 818"/>
                  <a:gd name="T3" fmla="*/ 2147483646 h 187"/>
                  <a:gd name="T4" fmla="*/ 2147483646 w 818"/>
                  <a:gd name="T5" fmla="*/ 2147483646 h 187"/>
                  <a:gd name="T6" fmla="*/ 2147483646 w 818"/>
                  <a:gd name="T7" fmla="*/ 2147483646 h 187"/>
                  <a:gd name="T8" fmla="*/ 2147483646 w 818"/>
                  <a:gd name="T9" fmla="*/ 2147483646 h 187"/>
                  <a:gd name="T10" fmla="*/ 0 w 818"/>
                  <a:gd name="T11" fmla="*/ 2147483646 h 187"/>
                  <a:gd name="T12" fmla="*/ 2147483646 w 818"/>
                  <a:gd name="T13" fmla="*/ 2147483646 h 187"/>
                  <a:gd name="T14" fmla="*/ 2147483646 w 818"/>
                  <a:gd name="T15" fmla="*/ 2147483646 h 187"/>
                  <a:gd name="T16" fmla="*/ 2147483646 w 818"/>
                  <a:gd name="T17" fmla="*/ 2147483646 h 187"/>
                  <a:gd name="T18" fmla="*/ 2147483646 w 818"/>
                  <a:gd name="T19" fmla="*/ 2147483646 h 187"/>
                  <a:gd name="T20" fmla="*/ 2147483646 w 818"/>
                  <a:gd name="T21" fmla="*/ 2147483646 h 187"/>
                  <a:gd name="T22" fmla="*/ 2147483646 w 818"/>
                  <a:gd name="T23" fmla="*/ 0 h 187"/>
                  <a:gd name="T24" fmla="*/ 2147483646 w 818"/>
                  <a:gd name="T25" fmla="*/ 2147483646 h 187"/>
                  <a:gd name="T26" fmla="*/ 2147483646 w 818"/>
                  <a:gd name="T27" fmla="*/ 2147483646 h 187"/>
                  <a:gd name="T28" fmla="*/ 2147483646 w 818"/>
                  <a:gd name="T29" fmla="*/ 2147483646 h 187"/>
                  <a:gd name="T30" fmla="*/ 2147483646 w 818"/>
                  <a:gd name="T31" fmla="*/ 2147483646 h 187"/>
                  <a:gd name="T32" fmla="*/ 2147483646 w 818"/>
                  <a:gd name="T33" fmla="*/ 2147483646 h 187"/>
                  <a:gd name="T34" fmla="*/ 2147483646 w 818"/>
                  <a:gd name="T35" fmla="*/ 2147483646 h 187"/>
                  <a:gd name="T36" fmla="*/ 2147483646 w 818"/>
                  <a:gd name="T37" fmla="*/ 2147483646 h 187"/>
                  <a:gd name="T38" fmla="*/ 2147483646 w 818"/>
                  <a:gd name="T39" fmla="*/ 2147483646 h 187"/>
                  <a:gd name="T40" fmla="*/ 2147483646 w 818"/>
                  <a:gd name="T41" fmla="*/ 2147483646 h 187"/>
                  <a:gd name="T42" fmla="*/ 2147483646 w 818"/>
                  <a:gd name="T43" fmla="*/ 2147483646 h 187"/>
                  <a:gd name="T44" fmla="*/ 2147483646 w 818"/>
                  <a:gd name="T45" fmla="*/ 2147483646 h 187"/>
                  <a:gd name="T46" fmla="*/ 2147483646 w 818"/>
                  <a:gd name="T47" fmla="*/ 2147483646 h 187"/>
                  <a:gd name="T48" fmla="*/ 2147483646 w 818"/>
                  <a:gd name="T49" fmla="*/ 2147483646 h 187"/>
                  <a:gd name="T50" fmla="*/ 2147483646 w 818"/>
                  <a:gd name="T51" fmla="*/ 2147483646 h 187"/>
                  <a:gd name="T52" fmla="*/ 2147483646 w 818"/>
                  <a:gd name="T53" fmla="*/ 2147483646 h 187"/>
                  <a:gd name="T54" fmla="*/ 2147483646 w 818"/>
                  <a:gd name="T55" fmla="*/ 2147483646 h 187"/>
                  <a:gd name="T56" fmla="*/ 2147483646 w 818"/>
                  <a:gd name="T57" fmla="*/ 2147483646 h 187"/>
                  <a:gd name="T58" fmla="*/ 2147483646 w 818"/>
                  <a:gd name="T59" fmla="*/ 2147483646 h 187"/>
                  <a:gd name="T60" fmla="*/ 2147483646 w 818"/>
                  <a:gd name="T61" fmla="*/ 2147483646 h 187"/>
                  <a:gd name="T62" fmla="*/ 2147483646 w 818"/>
                  <a:gd name="T63" fmla="*/ 2147483646 h 187"/>
                  <a:gd name="T64" fmla="*/ 2147483646 w 818"/>
                  <a:gd name="T65" fmla="*/ 2147483646 h 187"/>
                  <a:gd name="T66" fmla="*/ 2147483646 w 818"/>
                  <a:gd name="T67" fmla="*/ 2147483646 h 187"/>
                  <a:gd name="T68" fmla="*/ 2147483646 w 818"/>
                  <a:gd name="T69" fmla="*/ 2147483646 h 187"/>
                  <a:gd name="T70" fmla="*/ 2147483646 w 818"/>
                  <a:gd name="T71" fmla="*/ 2147483646 h 187"/>
                  <a:gd name="T72" fmla="*/ 2147483646 w 818"/>
                  <a:gd name="T73" fmla="*/ 2147483646 h 187"/>
                  <a:gd name="T74" fmla="*/ 2147483646 w 818"/>
                  <a:gd name="T75" fmla="*/ 2147483646 h 18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9" name="Freeform 8"/>
              <p:cNvSpPr>
                <a:spLocks noEditPoints="1"/>
              </p:cNvSpPr>
              <p:nvPr userDrawn="1"/>
            </p:nvSpPr>
            <p:spPr bwMode="black">
              <a:xfrm>
                <a:off x="8578788" y="1376388"/>
                <a:ext cx="89399" cy="88523"/>
              </a:xfrm>
              <a:custGeom>
                <a:avLst/>
                <a:gdLst>
                  <a:gd name="T0" fmla="*/ 2147483646 w 43"/>
                  <a:gd name="T1" fmla="*/ 2147483646 h 43"/>
                  <a:gd name="T2" fmla="*/ 0 w 43"/>
                  <a:gd name="T3" fmla="*/ 2147483646 h 43"/>
                  <a:gd name="T4" fmla="*/ 2147483646 w 43"/>
                  <a:gd name="T5" fmla="*/ 0 h 43"/>
                  <a:gd name="T6" fmla="*/ 2147483646 w 43"/>
                  <a:gd name="T7" fmla="*/ 2147483646 h 43"/>
                  <a:gd name="T8" fmla="*/ 2147483646 w 43"/>
                  <a:gd name="T9" fmla="*/ 2147483646 h 43"/>
                  <a:gd name="T10" fmla="*/ 2147483646 w 43"/>
                  <a:gd name="T11" fmla="*/ 2147483646 h 43"/>
                  <a:gd name="T12" fmla="*/ 2147483646 w 43"/>
                  <a:gd name="T13" fmla="*/ 2147483646 h 43"/>
                  <a:gd name="T14" fmla="*/ 2147483646 w 43"/>
                  <a:gd name="T15" fmla="*/ 2147483646 h 43"/>
                  <a:gd name="T16" fmla="*/ 2147483646 w 43"/>
                  <a:gd name="T17" fmla="*/ 2147483646 h 43"/>
                  <a:gd name="T18" fmla="*/ 2147483646 w 43"/>
                  <a:gd name="T19" fmla="*/ 2147483646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nvGrpSpPr>
            <p:cNvPr id="53" name="Small White Arrow"/>
            <p:cNvGrpSpPr>
              <a:grpSpLocks/>
            </p:cNvGrpSpPr>
            <p:nvPr userDrawn="1"/>
          </p:nvGrpSpPr>
          <p:grpSpPr bwMode="auto">
            <a:xfrm>
              <a:off x="9024032" y="1780020"/>
              <a:ext cx="1054386" cy="390026"/>
              <a:chOff x="9024032" y="1756773"/>
              <a:chExt cx="1054386" cy="390026"/>
            </a:xfrm>
          </p:grpSpPr>
          <p:sp>
            <p:nvSpPr>
              <p:cNvPr id="54" name="Freeform 12"/>
              <p:cNvSpPr>
                <a:spLocks noEditPoints="1"/>
              </p:cNvSpPr>
              <p:nvPr userDrawn="1"/>
            </p:nvSpPr>
            <p:spPr bwMode="black">
              <a:xfrm>
                <a:off x="9127454" y="1906648"/>
                <a:ext cx="331303" cy="91152"/>
              </a:xfrm>
              <a:custGeom>
                <a:avLst/>
                <a:gdLst>
                  <a:gd name="T0" fmla="*/ 2147483646 w 160"/>
                  <a:gd name="T1" fmla="*/ 2147483646 h 44"/>
                  <a:gd name="T2" fmla="*/ 2147483646 w 160"/>
                  <a:gd name="T3" fmla="*/ 2147483646 h 44"/>
                  <a:gd name="T4" fmla="*/ 0 w 160"/>
                  <a:gd name="T5" fmla="*/ 2147483646 h 44"/>
                  <a:gd name="T6" fmla="*/ 2147483646 w 160"/>
                  <a:gd name="T7" fmla="*/ 0 h 44"/>
                  <a:gd name="T8" fmla="*/ 2147483646 w 160"/>
                  <a:gd name="T9" fmla="*/ 0 h 44"/>
                  <a:gd name="T10" fmla="*/ 2147483646 w 160"/>
                  <a:gd name="T11" fmla="*/ 2147483646 h 44"/>
                  <a:gd name="T12" fmla="*/ 2147483646 w 160"/>
                  <a:gd name="T13" fmla="*/ 2147483646 h 44"/>
                  <a:gd name="T14" fmla="*/ 2147483646 w 160"/>
                  <a:gd name="T15" fmla="*/ 2147483646 h 44"/>
                  <a:gd name="T16" fmla="*/ 2147483646 w 160"/>
                  <a:gd name="T17" fmla="*/ 2147483646 h 44"/>
                  <a:gd name="T18" fmla="*/ 2147483646 w 160"/>
                  <a:gd name="T19" fmla="*/ 2147483646 h 44"/>
                  <a:gd name="T20" fmla="*/ 2147483646 w 160"/>
                  <a:gd name="T21" fmla="*/ 2147483646 h 44"/>
                  <a:gd name="T22" fmla="*/ 2147483646 w 160"/>
                  <a:gd name="T23" fmla="*/ 2147483646 h 44"/>
                  <a:gd name="T24" fmla="*/ 2147483646 w 160"/>
                  <a:gd name="T25" fmla="*/ 2147483646 h 44"/>
                  <a:gd name="T26" fmla="*/ 2147483646 w 160"/>
                  <a:gd name="T27" fmla="*/ 2147483646 h 4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Freeform 13"/>
              <p:cNvSpPr>
                <a:spLocks noEditPoints="1"/>
              </p:cNvSpPr>
              <p:nvPr userDrawn="1"/>
            </p:nvSpPr>
            <p:spPr bwMode="black">
              <a:xfrm>
                <a:off x="9475411" y="1756773"/>
                <a:ext cx="603007" cy="390026"/>
              </a:xfrm>
              <a:custGeom>
                <a:avLst/>
                <a:gdLst>
                  <a:gd name="T0" fmla="*/ 2147483646 w 291"/>
                  <a:gd name="T1" fmla="*/ 2147483646 h 188"/>
                  <a:gd name="T2" fmla="*/ 2147483646 w 291"/>
                  <a:gd name="T3" fmla="*/ 2147483646 h 188"/>
                  <a:gd name="T4" fmla="*/ 2147483646 w 291"/>
                  <a:gd name="T5" fmla="*/ 2147483646 h 188"/>
                  <a:gd name="T6" fmla="*/ 2147483646 w 291"/>
                  <a:gd name="T7" fmla="*/ 2147483646 h 188"/>
                  <a:gd name="T8" fmla="*/ 2147483646 w 291"/>
                  <a:gd name="T9" fmla="*/ 2147483646 h 188"/>
                  <a:gd name="T10" fmla="*/ 2147483646 w 291"/>
                  <a:gd name="T11" fmla="*/ 2147483646 h 188"/>
                  <a:gd name="T12" fmla="*/ 0 w 291"/>
                  <a:gd name="T13" fmla="*/ 2147483646 h 188"/>
                  <a:gd name="T14" fmla="*/ 2147483646 w 291"/>
                  <a:gd name="T15" fmla="*/ 2147483646 h 188"/>
                  <a:gd name="T16" fmla="*/ 2147483646 w 291"/>
                  <a:gd name="T17" fmla="*/ 2147483646 h 188"/>
                  <a:gd name="T18" fmla="*/ 2147483646 w 291"/>
                  <a:gd name="T19" fmla="*/ 2147483646 h 188"/>
                  <a:gd name="T20" fmla="*/ 2147483646 w 291"/>
                  <a:gd name="T21" fmla="*/ 2147483646 h 188"/>
                  <a:gd name="T22" fmla="*/ 2147483646 w 291"/>
                  <a:gd name="T23" fmla="*/ 2147483646 h 188"/>
                  <a:gd name="T24" fmla="*/ 2147483646 w 291"/>
                  <a:gd name="T25" fmla="*/ 0 h 188"/>
                  <a:gd name="T26" fmla="*/ 2147483646 w 291"/>
                  <a:gd name="T27" fmla="*/ 2147483646 h 188"/>
                  <a:gd name="T28" fmla="*/ 2147483646 w 291"/>
                  <a:gd name="T29" fmla="*/ 2147483646 h 188"/>
                  <a:gd name="T30" fmla="*/ 2147483646 w 291"/>
                  <a:gd name="T31" fmla="*/ 2147483646 h 188"/>
                  <a:gd name="T32" fmla="*/ 2147483646 w 291"/>
                  <a:gd name="T33" fmla="*/ 2147483646 h 188"/>
                  <a:gd name="T34" fmla="*/ 2147483646 w 291"/>
                  <a:gd name="T35" fmla="*/ 2147483646 h 188"/>
                  <a:gd name="T36" fmla="*/ 2147483646 w 291"/>
                  <a:gd name="T37" fmla="*/ 2147483646 h 188"/>
                  <a:gd name="T38" fmla="*/ 2147483646 w 291"/>
                  <a:gd name="T39" fmla="*/ 2147483646 h 188"/>
                  <a:gd name="T40" fmla="*/ 2147483646 w 291"/>
                  <a:gd name="T41" fmla="*/ 2147483646 h 188"/>
                  <a:gd name="T42" fmla="*/ 2147483646 w 291"/>
                  <a:gd name="T43" fmla="*/ 2147483646 h 188"/>
                  <a:gd name="T44" fmla="*/ 2147483646 w 291"/>
                  <a:gd name="T45" fmla="*/ 2147483646 h 188"/>
                  <a:gd name="T46" fmla="*/ 2147483646 w 291"/>
                  <a:gd name="T47" fmla="*/ 2147483646 h 188"/>
                  <a:gd name="T48" fmla="*/ 2147483646 w 291"/>
                  <a:gd name="T49" fmla="*/ 2147483646 h 188"/>
                  <a:gd name="T50" fmla="*/ 2147483646 w 291"/>
                  <a:gd name="T51" fmla="*/ 2147483646 h 188"/>
                  <a:gd name="T52" fmla="*/ 2147483646 w 291"/>
                  <a:gd name="T53" fmla="*/ 2147483646 h 188"/>
                  <a:gd name="T54" fmla="*/ 2147483646 w 291"/>
                  <a:gd name="T55" fmla="*/ 2147483646 h 188"/>
                  <a:gd name="T56" fmla="*/ 2147483646 w 291"/>
                  <a:gd name="T57" fmla="*/ 2147483646 h 188"/>
                  <a:gd name="T58" fmla="*/ 2147483646 w 291"/>
                  <a:gd name="T59" fmla="*/ 2147483646 h 188"/>
                  <a:gd name="T60" fmla="*/ 2147483646 w 291"/>
                  <a:gd name="T61" fmla="*/ 2147483646 h 188"/>
                  <a:gd name="T62" fmla="*/ 2147483646 w 291"/>
                  <a:gd name="T63" fmla="*/ 2147483646 h 188"/>
                  <a:gd name="T64" fmla="*/ 2147483646 w 291"/>
                  <a:gd name="T65" fmla="*/ 2147483646 h 188"/>
                  <a:gd name="T66" fmla="*/ 2147483646 w 291"/>
                  <a:gd name="T67" fmla="*/ 2147483646 h 188"/>
                  <a:gd name="T68" fmla="*/ 2147483646 w 291"/>
                  <a:gd name="T69" fmla="*/ 2147483646 h 188"/>
                  <a:gd name="T70" fmla="*/ 2147483646 w 291"/>
                  <a:gd name="T71" fmla="*/ 2147483646 h 188"/>
                  <a:gd name="T72" fmla="*/ 2147483646 w 291"/>
                  <a:gd name="T73" fmla="*/ 2147483646 h 188"/>
                  <a:gd name="T74" fmla="*/ 2147483646 w 291"/>
                  <a:gd name="T75" fmla="*/ 2147483646 h 188"/>
                  <a:gd name="T76" fmla="*/ 2147483646 w 291"/>
                  <a:gd name="T77" fmla="*/ 2147483646 h 188"/>
                  <a:gd name="T78" fmla="*/ 2147483646 w 291"/>
                  <a:gd name="T79" fmla="*/ 2147483646 h 1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6" name="Freeform 14"/>
              <p:cNvSpPr>
                <a:spLocks noEditPoints="1"/>
              </p:cNvSpPr>
              <p:nvPr userDrawn="1"/>
            </p:nvSpPr>
            <p:spPr bwMode="black">
              <a:xfrm>
                <a:off x="9024032" y="1906648"/>
                <a:ext cx="89399" cy="91152"/>
              </a:xfrm>
              <a:custGeom>
                <a:avLst/>
                <a:gdLst>
                  <a:gd name="T0" fmla="*/ 2147483646 w 43"/>
                  <a:gd name="T1" fmla="*/ 2147483646 h 44"/>
                  <a:gd name="T2" fmla="*/ 0 w 43"/>
                  <a:gd name="T3" fmla="*/ 2147483646 h 44"/>
                  <a:gd name="T4" fmla="*/ 2147483646 w 43"/>
                  <a:gd name="T5" fmla="*/ 0 h 44"/>
                  <a:gd name="T6" fmla="*/ 2147483646 w 43"/>
                  <a:gd name="T7" fmla="*/ 2147483646 h 44"/>
                  <a:gd name="T8" fmla="*/ 2147483646 w 43"/>
                  <a:gd name="T9" fmla="*/ 2147483646 h 44"/>
                  <a:gd name="T10" fmla="*/ 2147483646 w 43"/>
                  <a:gd name="T11" fmla="*/ 2147483646 h 44"/>
                  <a:gd name="T12" fmla="*/ 2147483646 w 43"/>
                  <a:gd name="T13" fmla="*/ 2147483646 h 44"/>
                  <a:gd name="T14" fmla="*/ 2147483646 w 43"/>
                  <a:gd name="T15" fmla="*/ 2147483646 h 44"/>
                  <a:gd name="T16" fmla="*/ 2147483646 w 43"/>
                  <a:gd name="T17" fmla="*/ 2147483646 h 44"/>
                  <a:gd name="T18" fmla="*/ 2147483646 w 43"/>
                  <a:gd name="T19" fmla="*/ 2147483646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grpSp>
      <p:grpSp>
        <p:nvGrpSpPr>
          <p:cNvPr id="60" name="spaceman"/>
          <p:cNvGrpSpPr>
            <a:grpSpLocks/>
          </p:cNvGrpSpPr>
          <p:nvPr userDrawn="1"/>
        </p:nvGrpSpPr>
        <p:grpSpPr bwMode="auto">
          <a:xfrm rot="-197173">
            <a:off x="10761663" y="3979863"/>
            <a:ext cx="976312" cy="1700212"/>
            <a:chOff x="10831129" y="421994"/>
            <a:chExt cx="977433" cy="1700309"/>
          </a:xfrm>
        </p:grpSpPr>
        <p:sp>
          <p:nvSpPr>
            <p:cNvPr id="61" name="Freeform 21"/>
            <p:cNvSpPr>
              <a:spLocks/>
            </p:cNvSpPr>
            <p:nvPr userDrawn="1"/>
          </p:nvSpPr>
          <p:spPr bwMode="black">
            <a:xfrm>
              <a:off x="10880166" y="1544883"/>
              <a:ext cx="586461" cy="562007"/>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2" name="Freeform 22"/>
            <p:cNvSpPr>
              <a:spLocks/>
            </p:cNvSpPr>
            <p:nvPr userDrawn="1"/>
          </p:nvSpPr>
          <p:spPr bwMode="black">
            <a:xfrm>
              <a:off x="10830611" y="1331644"/>
              <a:ext cx="351240" cy="435000"/>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a:lstStyle/>
            <a:p>
              <a:pPr eaLnBrk="1" fontAlgn="auto" hangingPunct="1">
                <a:spcBef>
                  <a:spcPts val="0"/>
                </a:spcBef>
                <a:spcAft>
                  <a:spcPts val="0"/>
                </a:spcAft>
                <a:defRPr/>
              </a:pPr>
              <a:endParaRPr lang="en-US" dirty="0"/>
            </a:p>
          </p:txBody>
        </p:sp>
        <p:sp>
          <p:nvSpPr>
            <p:cNvPr id="63" name="Freeform 19"/>
            <p:cNvSpPr>
              <a:spLocks noEditPoints="1"/>
            </p:cNvSpPr>
            <p:nvPr userDrawn="1"/>
          </p:nvSpPr>
          <p:spPr bwMode="black">
            <a:xfrm>
              <a:off x="11496600" y="732445"/>
              <a:ext cx="90643" cy="83844"/>
            </a:xfrm>
            <a:custGeom>
              <a:avLst/>
              <a:gdLst>
                <a:gd name="T0" fmla="*/ 2147483646 w 51"/>
                <a:gd name="T1" fmla="*/ 2147483646 h 47"/>
                <a:gd name="T2" fmla="*/ 2147483646 w 51"/>
                <a:gd name="T3" fmla="*/ 2147483646 h 47"/>
                <a:gd name="T4" fmla="*/ 2147483646 w 51"/>
                <a:gd name="T5" fmla="*/ 2147483646 h 47"/>
                <a:gd name="T6" fmla="*/ 2147483646 w 51"/>
                <a:gd name="T7" fmla="*/ 2147483646 h 47"/>
                <a:gd name="T8" fmla="*/ 2147483646 w 51"/>
                <a:gd name="T9" fmla="*/ 0 h 47"/>
                <a:gd name="T10" fmla="*/ 2147483646 w 51"/>
                <a:gd name="T11" fmla="*/ 2147483646 h 47"/>
                <a:gd name="T12" fmla="*/ 2147483646 w 51"/>
                <a:gd name="T13" fmla="*/ 2147483646 h 47"/>
                <a:gd name="T14" fmla="*/ 2147483646 w 51"/>
                <a:gd name="T15" fmla="*/ 2147483646 h 47"/>
                <a:gd name="T16" fmla="*/ 2147483646 w 51"/>
                <a:gd name="T17" fmla="*/ 2147483646 h 47"/>
                <a:gd name="T18" fmla="*/ 2147483646 w 51"/>
                <a:gd name="T19" fmla="*/ 2147483646 h 47"/>
                <a:gd name="T20" fmla="*/ 2147483646 w 51"/>
                <a:gd name="T21" fmla="*/ 2147483646 h 47"/>
                <a:gd name="T22" fmla="*/ 2147483646 w 51"/>
                <a:gd name="T23" fmla="*/ 2147483646 h 47"/>
                <a:gd name="T24" fmla="*/ 2147483646 w 51"/>
                <a:gd name="T25" fmla="*/ 2147483646 h 47"/>
                <a:gd name="T26" fmla="*/ 2147483646 w 51"/>
                <a:gd name="T27" fmla="*/ 2147483646 h 47"/>
                <a:gd name="T28" fmla="*/ 2147483646 w 51"/>
                <a:gd name="T29" fmla="*/ 2147483646 h 47"/>
                <a:gd name="T30" fmla="*/ 2147483646 w 51"/>
                <a:gd name="T31" fmla="*/ 2147483646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4" name="Freeform 20"/>
            <p:cNvSpPr>
              <a:spLocks noEditPoints="1"/>
            </p:cNvSpPr>
            <p:nvPr userDrawn="1"/>
          </p:nvSpPr>
          <p:spPr bwMode="black">
            <a:xfrm>
              <a:off x="10991265" y="421994"/>
              <a:ext cx="817297" cy="1300725"/>
            </a:xfrm>
            <a:custGeom>
              <a:avLst/>
              <a:gdLst>
                <a:gd name="T0" fmla="*/ 2147483646 w 458"/>
                <a:gd name="T1" fmla="*/ 2147483646 h 729"/>
                <a:gd name="T2" fmla="*/ 2147483646 w 458"/>
                <a:gd name="T3" fmla="*/ 2147483646 h 729"/>
                <a:gd name="T4" fmla="*/ 2147483646 w 458"/>
                <a:gd name="T5" fmla="*/ 2147483646 h 729"/>
                <a:gd name="T6" fmla="*/ 2147483646 w 458"/>
                <a:gd name="T7" fmla="*/ 2147483646 h 729"/>
                <a:gd name="T8" fmla="*/ 2147483646 w 458"/>
                <a:gd name="T9" fmla="*/ 2147483646 h 729"/>
                <a:gd name="T10" fmla="*/ 2147483646 w 458"/>
                <a:gd name="T11" fmla="*/ 2147483646 h 729"/>
                <a:gd name="T12" fmla="*/ 2147483646 w 458"/>
                <a:gd name="T13" fmla="*/ 2147483646 h 729"/>
                <a:gd name="T14" fmla="*/ 2147483646 w 458"/>
                <a:gd name="T15" fmla="*/ 2147483646 h 729"/>
                <a:gd name="T16" fmla="*/ 2147483646 w 458"/>
                <a:gd name="T17" fmla="*/ 2147483646 h 729"/>
                <a:gd name="T18" fmla="*/ 2147483646 w 458"/>
                <a:gd name="T19" fmla="*/ 2147483646 h 729"/>
                <a:gd name="T20" fmla="*/ 2147483646 w 458"/>
                <a:gd name="T21" fmla="*/ 2147483646 h 729"/>
                <a:gd name="T22" fmla="*/ 2147483646 w 458"/>
                <a:gd name="T23" fmla="*/ 2147483646 h 729"/>
                <a:gd name="T24" fmla="*/ 2147483646 w 458"/>
                <a:gd name="T25" fmla="*/ 2147483646 h 729"/>
                <a:gd name="T26" fmla="*/ 2147483646 w 458"/>
                <a:gd name="T27" fmla="*/ 2147483646 h 729"/>
                <a:gd name="T28" fmla="*/ 2147483646 w 458"/>
                <a:gd name="T29" fmla="*/ 2147483646 h 729"/>
                <a:gd name="T30" fmla="*/ 2147483646 w 458"/>
                <a:gd name="T31" fmla="*/ 2147483646 h 729"/>
                <a:gd name="T32" fmla="*/ 2147483646 w 458"/>
                <a:gd name="T33" fmla="*/ 2147483646 h 729"/>
                <a:gd name="T34" fmla="*/ 2147483646 w 458"/>
                <a:gd name="T35" fmla="*/ 2147483646 h 729"/>
                <a:gd name="T36" fmla="*/ 2147483646 w 458"/>
                <a:gd name="T37" fmla="*/ 2147483646 h 729"/>
                <a:gd name="T38" fmla="*/ 2147483646 w 458"/>
                <a:gd name="T39" fmla="*/ 2147483646 h 729"/>
                <a:gd name="T40" fmla="*/ 2147483646 w 458"/>
                <a:gd name="T41" fmla="*/ 2147483646 h 729"/>
                <a:gd name="T42" fmla="*/ 2147483646 w 458"/>
                <a:gd name="T43" fmla="*/ 2147483646 h 729"/>
                <a:gd name="T44" fmla="*/ 2147483646 w 458"/>
                <a:gd name="T45" fmla="*/ 2147483646 h 729"/>
                <a:gd name="T46" fmla="*/ 2147483646 w 458"/>
                <a:gd name="T47" fmla="*/ 2147483646 h 729"/>
                <a:gd name="T48" fmla="*/ 2147483646 w 458"/>
                <a:gd name="T49" fmla="*/ 2147483646 h 729"/>
                <a:gd name="T50" fmla="*/ 2147483646 w 458"/>
                <a:gd name="T51" fmla="*/ 2147483646 h 729"/>
                <a:gd name="T52" fmla="*/ 2147483646 w 458"/>
                <a:gd name="T53" fmla="*/ 2147483646 h 729"/>
                <a:gd name="T54" fmla="*/ 2147483646 w 458"/>
                <a:gd name="T55" fmla="*/ 2147483646 h 729"/>
                <a:gd name="T56" fmla="*/ 2147483646 w 458"/>
                <a:gd name="T57" fmla="*/ 2147483646 h 729"/>
                <a:gd name="T58" fmla="*/ 2147483646 w 458"/>
                <a:gd name="T59" fmla="*/ 2147483646 h 729"/>
                <a:gd name="T60" fmla="*/ 2147483646 w 458"/>
                <a:gd name="T61" fmla="*/ 2147483646 h 729"/>
                <a:gd name="T62" fmla="*/ 2147483646 w 458"/>
                <a:gd name="T63" fmla="*/ 2147483646 h 729"/>
                <a:gd name="T64" fmla="*/ 2147483646 w 458"/>
                <a:gd name="T65" fmla="*/ 2147483646 h 729"/>
                <a:gd name="T66" fmla="*/ 2147483646 w 458"/>
                <a:gd name="T67" fmla="*/ 2147483646 h 729"/>
                <a:gd name="T68" fmla="*/ 2147483646 w 458"/>
                <a:gd name="T69" fmla="*/ 2147483646 h 729"/>
                <a:gd name="T70" fmla="*/ 2147483646 w 458"/>
                <a:gd name="T71" fmla="*/ 2147483646 h 729"/>
                <a:gd name="T72" fmla="*/ 2147483646 w 458"/>
                <a:gd name="T73" fmla="*/ 2147483646 h 729"/>
                <a:gd name="T74" fmla="*/ 2147483646 w 458"/>
                <a:gd name="T75" fmla="*/ 2147483646 h 729"/>
                <a:gd name="T76" fmla="*/ 2147483646 w 458"/>
                <a:gd name="T77" fmla="*/ 2147483646 h 729"/>
                <a:gd name="T78" fmla="*/ 2147483646 w 458"/>
                <a:gd name="T79" fmla="*/ 2147483646 h 729"/>
                <a:gd name="T80" fmla="*/ 2147483646 w 458"/>
                <a:gd name="T81" fmla="*/ 2147483646 h 729"/>
                <a:gd name="T82" fmla="*/ 2147483646 w 458"/>
                <a:gd name="T83" fmla="*/ 2147483646 h 729"/>
                <a:gd name="T84" fmla="*/ 2147483646 w 458"/>
                <a:gd name="T85" fmla="*/ 2147483646 h 729"/>
                <a:gd name="T86" fmla="*/ 2147483646 w 458"/>
                <a:gd name="T87" fmla="*/ 2147483646 h 729"/>
                <a:gd name="T88" fmla="*/ 2147483646 w 458"/>
                <a:gd name="T89" fmla="*/ 2147483646 h 729"/>
                <a:gd name="T90" fmla="*/ 2147483646 w 458"/>
                <a:gd name="T91" fmla="*/ 2147483646 h 729"/>
                <a:gd name="T92" fmla="*/ 2147483646 w 458"/>
                <a:gd name="T93" fmla="*/ 2147483646 h 729"/>
                <a:gd name="T94" fmla="*/ 2147483646 w 458"/>
                <a:gd name="T95" fmla="*/ 2147483646 h 729"/>
                <a:gd name="T96" fmla="*/ 2147483646 w 458"/>
                <a:gd name="T97" fmla="*/ 2147483646 h 729"/>
                <a:gd name="T98" fmla="*/ 2147483646 w 458"/>
                <a:gd name="T99" fmla="*/ 2147483646 h 729"/>
                <a:gd name="T100" fmla="*/ 2147483646 w 458"/>
                <a:gd name="T101" fmla="*/ 2147483646 h 72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cxnSp>
        <p:nvCxnSpPr>
          <p:cNvPr id="65" name="Straight Connector 64"/>
          <p:cNvCxnSpPr/>
          <p:nvPr userDrawn="1"/>
        </p:nvCxnSpPr>
        <p:spPr bwMode="black">
          <a:xfrm flipV="1">
            <a:off x="8815388" y="5311775"/>
            <a:ext cx="2130425" cy="3636963"/>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66" name="Group 65"/>
          <p:cNvGrpSpPr>
            <a:grpSpLocks/>
          </p:cNvGrpSpPr>
          <p:nvPr userDrawn="1"/>
        </p:nvGrpSpPr>
        <p:grpSpPr bwMode="auto">
          <a:xfrm>
            <a:off x="382588" y="1566863"/>
            <a:ext cx="6804025" cy="1936750"/>
            <a:chOff x="383249" y="1567586"/>
            <a:chExt cx="6803935" cy="1936642"/>
          </a:xfrm>
        </p:grpSpPr>
        <p:cxnSp>
          <p:nvCxnSpPr>
            <p:cNvPr id="67" name="Straight Connector 66"/>
            <p:cNvCxnSpPr/>
            <p:nvPr userDrawn="1"/>
          </p:nvCxnSpPr>
          <p:spPr bwMode="black">
            <a:xfrm>
              <a:off x="383249" y="1567586"/>
              <a:ext cx="680234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bwMode="black">
            <a:xfrm>
              <a:off x="384836" y="3504228"/>
              <a:ext cx="680234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69" name="Group 68"/>
          <p:cNvGrpSpPr>
            <a:grpSpLocks noChangeAspect="1"/>
          </p:cNvGrpSpPr>
          <p:nvPr userDrawn="1"/>
        </p:nvGrpSpPr>
        <p:grpSpPr bwMode="black">
          <a:xfrm>
            <a:off x="391276" y="3809824"/>
            <a:ext cx="2096458" cy="457200"/>
            <a:chOff x="187326" y="5085556"/>
            <a:chExt cx="8393112" cy="1830388"/>
          </a:xfrm>
          <a:solidFill>
            <a:schemeClr val="bg1"/>
          </a:solidFill>
        </p:grpSpPr>
        <p:sp>
          <p:nvSpPr>
            <p:cNvPr id="70" name="Freeform 7"/>
            <p:cNvSpPr>
              <a:spLocks/>
            </p:cNvSpPr>
            <p:nvPr/>
          </p:nvSpPr>
          <p:spPr bwMode="black">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1" name="Freeform 8"/>
            <p:cNvSpPr>
              <a:spLocks noEditPoints="1"/>
            </p:cNvSpPr>
            <p:nvPr/>
          </p:nvSpPr>
          <p:spPr bwMode="black">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2" name="Freeform 9"/>
            <p:cNvSpPr>
              <a:spLocks/>
            </p:cNvSpPr>
            <p:nvPr/>
          </p:nvSpPr>
          <p:spPr bwMode="black">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3" name="Freeform 10"/>
            <p:cNvSpPr>
              <a:spLocks/>
            </p:cNvSpPr>
            <p:nvPr/>
          </p:nvSpPr>
          <p:spPr bwMode="black">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4" name="Freeform 11"/>
            <p:cNvSpPr>
              <a:spLocks noEditPoints="1"/>
            </p:cNvSpPr>
            <p:nvPr/>
          </p:nvSpPr>
          <p:spPr bwMode="black">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5" name="Freeform 12"/>
            <p:cNvSpPr>
              <a:spLocks noEditPoints="1"/>
            </p:cNvSpPr>
            <p:nvPr/>
          </p:nvSpPr>
          <p:spPr bwMode="black">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6" name="Freeform 13"/>
            <p:cNvSpPr>
              <a:spLocks/>
            </p:cNvSpPr>
            <p:nvPr/>
          </p:nvSpPr>
          <p:spPr bwMode="black">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p:spPr>
          <p:txBody>
            <a:bodyPr/>
            <a:lstStyle/>
            <a:p>
              <a:pPr eaLnBrk="1" fontAlgn="auto" hangingPunct="1">
                <a:spcBef>
                  <a:spcPts val="0"/>
                </a:spcBef>
                <a:spcAft>
                  <a:spcPts val="0"/>
                </a:spcAft>
                <a:defRPr/>
              </a:pPr>
              <a:endParaRPr lang="en-US" dirty="0"/>
            </a:p>
          </p:txBody>
        </p:sp>
        <p:sp>
          <p:nvSpPr>
            <p:cNvPr id="77" name="Freeform 14"/>
            <p:cNvSpPr>
              <a:spLocks noEditPoints="1"/>
            </p:cNvSpPr>
            <p:nvPr/>
          </p:nvSpPr>
          <p:spPr bwMode="black">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p:spPr>
          <p:txBody>
            <a:bodyPr/>
            <a:lstStyle/>
            <a:p>
              <a:pPr eaLnBrk="1" fontAlgn="auto" hangingPunct="1">
                <a:spcBef>
                  <a:spcPts val="0"/>
                </a:spcBef>
                <a:spcAft>
                  <a:spcPts val="0"/>
                </a:spcAft>
                <a:defRPr/>
              </a:pPr>
              <a:endParaRPr lang="en-US" dirty="0"/>
            </a:p>
          </p:txBody>
        </p:sp>
      </p:grpSp>
      <p:sp>
        <p:nvSpPr>
          <p:cNvPr id="78" name="Rectangle 82"/>
          <p:cNvSpPr>
            <a:spLocks noChangeArrowheads="1"/>
          </p:cNvSpPr>
          <p:nvPr userDrawn="1"/>
        </p:nvSpPr>
        <p:spPr bwMode="white">
          <a:xfrm>
            <a:off x="11599863" y="6511925"/>
            <a:ext cx="274637" cy="220663"/>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
        <p:nvSpPr>
          <p:cNvPr id="2" name="Title 1"/>
          <p:cNvSpPr>
            <a:spLocks noGrp="1"/>
          </p:cNvSpPr>
          <p:nvPr>
            <p:ph type="title"/>
          </p:nvPr>
        </p:nvSpPr>
        <p:spPr bwMode="black">
          <a:xfrm>
            <a:off x="366093" y="196561"/>
            <a:ext cx="6820292" cy="1266198"/>
          </a:xfrm>
          <a:prstGeom prst="rect">
            <a:avLst/>
          </a:prstGeom>
        </p:spPr>
        <p:txBody>
          <a:bodyPr/>
          <a:lstStyle>
            <a:lvl1pPr>
              <a:defRPr baseline="0">
                <a:solidFill>
                  <a:schemeClr val="bg1"/>
                </a:solidFill>
              </a:defRPr>
            </a:lvl1pPr>
          </a:lstStyle>
          <a:p>
            <a:r>
              <a:rPr lang="en-US" smtClean="0"/>
              <a:t>Click to edit Master title style</a:t>
            </a:r>
            <a:endParaRPr lang="en-US" dirty="0"/>
          </a:p>
        </p:txBody>
      </p:sp>
      <p:sp>
        <p:nvSpPr>
          <p:cNvPr id="82" name="Text Placeholder 81"/>
          <p:cNvSpPr>
            <a:spLocks noGrp="1"/>
          </p:cNvSpPr>
          <p:nvPr>
            <p:ph type="body" sz="quarter" idx="13"/>
          </p:nvPr>
        </p:nvSpPr>
        <p:spPr bwMode="black">
          <a:xfrm>
            <a:off x="390526" y="1724343"/>
            <a:ext cx="6795860" cy="1655762"/>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77608045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5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 presetClass="emph" presetSubtype="0" accel="100000" autoRev="1" fill="hold" nodeType="withEffect">
                                  <p:stCondLst>
                                    <p:cond delay="650"/>
                                  </p:stCondLst>
                                  <p:childTnLst>
                                    <p:animScale>
                                      <p:cBhvr>
                                        <p:cTn id="9" dur="500" fill="hold"/>
                                        <p:tgtEl>
                                          <p:spTgt spid="51"/>
                                        </p:tgtEl>
                                      </p:cBhvr>
                                      <p:by x="100000" y="0"/>
                                    </p:animScale>
                                  </p:childTnLst>
                                </p:cTn>
                              </p:par>
                              <p:par>
                                <p:cTn id="10" presetID="10"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750"/>
                                        <p:tgtEl>
                                          <p:spTgt spid="47"/>
                                        </p:tgtEl>
                                      </p:cBhvr>
                                    </p:animEffect>
                                  </p:childTnLst>
                                </p:cTn>
                              </p:par>
                              <p:par>
                                <p:cTn id="13" presetID="2" presetClass="entr" presetSubtype="8" decel="2400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800" fill="hold"/>
                                        <p:tgtEl>
                                          <p:spTgt spid="47"/>
                                        </p:tgtEl>
                                        <p:attrNameLst>
                                          <p:attrName>ppt_x</p:attrName>
                                        </p:attrNameLst>
                                      </p:cBhvr>
                                      <p:tavLst>
                                        <p:tav tm="0">
                                          <p:val>
                                            <p:strVal val="0-#ppt_w/2"/>
                                          </p:val>
                                        </p:tav>
                                        <p:tav tm="100000">
                                          <p:val>
                                            <p:strVal val="#ppt_x"/>
                                          </p:val>
                                        </p:tav>
                                      </p:tavLst>
                                    </p:anim>
                                    <p:anim calcmode="lin" valueType="num">
                                      <p:cBhvr additive="base">
                                        <p:cTn id="16" dur="800" fill="hold"/>
                                        <p:tgtEl>
                                          <p:spTgt spid="47"/>
                                        </p:tgtEl>
                                        <p:attrNameLst>
                                          <p:attrName>ppt_y</p:attrName>
                                        </p:attrNameLst>
                                      </p:cBhvr>
                                      <p:tavLst>
                                        <p:tav tm="0">
                                          <p:val>
                                            <p:strVal val="#ppt_y"/>
                                          </p:val>
                                        </p:tav>
                                        <p:tav tm="100000">
                                          <p:val>
                                            <p:strVal val="#ppt_y"/>
                                          </p:val>
                                        </p:tav>
                                      </p:tavLst>
                                    </p:anim>
                                  </p:childTnLst>
                                </p:cTn>
                              </p:par>
                              <p:par>
                                <p:cTn id="17" presetID="31" presetClass="entr" presetSubtype="0" fill="hold" nodeType="withEffect">
                                  <p:stCondLst>
                                    <p:cond delay="100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22" presetClass="entr" presetSubtype="1" fill="hold" nodeType="withEffect">
                                  <p:stCondLst>
                                    <p:cond delay="150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par>
                                <p:cTn id="26" presetID="35" presetClass="entr" presetSubtype="0" fill="hold" nodeType="withEffect">
                                  <p:stCondLst>
                                    <p:cond delay="100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2000"/>
                                        <p:tgtEl>
                                          <p:spTgt spid="33"/>
                                        </p:tgtEl>
                                      </p:cBhvr>
                                    </p:animEffect>
                                    <p:anim calcmode="lin" valueType="num">
                                      <p:cBhvr>
                                        <p:cTn id="29" dur="2000" fill="hold"/>
                                        <p:tgtEl>
                                          <p:spTgt spid="33"/>
                                        </p:tgtEl>
                                        <p:attrNameLst>
                                          <p:attrName>style.rotation</p:attrName>
                                        </p:attrNameLst>
                                      </p:cBhvr>
                                      <p:tavLst>
                                        <p:tav tm="0">
                                          <p:val>
                                            <p:fltVal val="720"/>
                                          </p:val>
                                        </p:tav>
                                        <p:tav tm="100000">
                                          <p:val>
                                            <p:fltVal val="0"/>
                                          </p:val>
                                        </p:tav>
                                      </p:tavLst>
                                    </p:anim>
                                    <p:anim calcmode="lin" valueType="num">
                                      <p:cBhvr>
                                        <p:cTn id="30" dur="2000" fill="hold"/>
                                        <p:tgtEl>
                                          <p:spTgt spid="33"/>
                                        </p:tgtEl>
                                        <p:attrNameLst>
                                          <p:attrName>ppt_h</p:attrName>
                                        </p:attrNameLst>
                                      </p:cBhvr>
                                      <p:tavLst>
                                        <p:tav tm="0">
                                          <p:val>
                                            <p:fltVal val="0"/>
                                          </p:val>
                                        </p:tav>
                                        <p:tav tm="100000">
                                          <p:val>
                                            <p:strVal val="#ppt_h"/>
                                          </p:val>
                                        </p:tav>
                                      </p:tavLst>
                                    </p:anim>
                                    <p:anim calcmode="lin" valueType="num">
                                      <p:cBhvr>
                                        <p:cTn id="31" dur="2000" fill="hold"/>
                                        <p:tgtEl>
                                          <p:spTgt spid="33"/>
                                        </p:tgtEl>
                                        <p:attrNameLst>
                                          <p:attrName>ppt_w</p:attrName>
                                        </p:attrNameLst>
                                      </p:cBhvr>
                                      <p:tavLst>
                                        <p:tav tm="0">
                                          <p:val>
                                            <p:fltVal val="0"/>
                                          </p:val>
                                        </p:tav>
                                        <p:tav tm="100000">
                                          <p:val>
                                            <p:strVal val="#ppt_w"/>
                                          </p:val>
                                        </p:tav>
                                      </p:tavLst>
                                    </p:anim>
                                  </p:childTnLst>
                                </p:cTn>
                              </p:par>
                              <p:par>
                                <p:cTn id="32" presetID="10" presetClass="entr" presetSubtype="0" fill="hold" nodeType="withEffect">
                                  <p:stCondLst>
                                    <p:cond delay="250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800"/>
                                        <p:tgtEl>
                                          <p:spTgt spid="15"/>
                                        </p:tgtEl>
                                      </p:cBhvr>
                                    </p:animEffect>
                                  </p:childTnLst>
                                </p:cTn>
                              </p:par>
                              <p:par>
                                <p:cTn id="35" presetID="35" presetClass="entr" presetSubtype="0" fill="hold"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000"/>
                                        <p:tgtEl>
                                          <p:spTgt spid="21"/>
                                        </p:tgtEl>
                                      </p:cBhvr>
                                    </p:animEffect>
                                    <p:anim calcmode="lin" valueType="num">
                                      <p:cBhvr>
                                        <p:cTn id="38" dur="2000" fill="hold"/>
                                        <p:tgtEl>
                                          <p:spTgt spid="21"/>
                                        </p:tgtEl>
                                        <p:attrNameLst>
                                          <p:attrName>style.rotation</p:attrName>
                                        </p:attrNameLst>
                                      </p:cBhvr>
                                      <p:tavLst>
                                        <p:tav tm="0">
                                          <p:val>
                                            <p:fltVal val="720"/>
                                          </p:val>
                                        </p:tav>
                                        <p:tav tm="100000">
                                          <p:val>
                                            <p:fltVal val="0"/>
                                          </p:val>
                                        </p:tav>
                                      </p:tavLst>
                                    </p:anim>
                                    <p:anim calcmode="lin" valueType="num">
                                      <p:cBhvr>
                                        <p:cTn id="39" dur="2000" fill="hold"/>
                                        <p:tgtEl>
                                          <p:spTgt spid="21"/>
                                        </p:tgtEl>
                                        <p:attrNameLst>
                                          <p:attrName>ppt_h</p:attrName>
                                        </p:attrNameLst>
                                      </p:cBhvr>
                                      <p:tavLst>
                                        <p:tav tm="0">
                                          <p:val>
                                            <p:fltVal val="0"/>
                                          </p:val>
                                        </p:tav>
                                        <p:tav tm="100000">
                                          <p:val>
                                            <p:strVal val="#ppt_h"/>
                                          </p:val>
                                        </p:tav>
                                      </p:tavLst>
                                    </p:anim>
                                    <p:anim calcmode="lin" valueType="num">
                                      <p:cBhvr>
                                        <p:cTn id="40" dur="2000" fill="hold"/>
                                        <p:tgtEl>
                                          <p:spTgt spid="21"/>
                                        </p:tgtEl>
                                        <p:attrNameLst>
                                          <p:attrName>ppt_w</p:attrName>
                                        </p:attrNameLst>
                                      </p:cBhvr>
                                      <p:tavLst>
                                        <p:tav tm="0">
                                          <p:val>
                                            <p:fltVal val="0"/>
                                          </p:val>
                                        </p:tav>
                                        <p:tav tm="100000">
                                          <p:val>
                                            <p:strVal val="#ppt_w"/>
                                          </p:val>
                                        </p:tav>
                                      </p:tavLst>
                                    </p:anim>
                                  </p:childTnLst>
                                </p:cTn>
                              </p:par>
                              <p:par>
                                <p:cTn id="41" presetID="22" presetClass="entr" presetSubtype="1" fill="hold" grpId="0" nodeType="withEffect">
                                  <p:stCondLst>
                                    <p:cond delay="245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par>
                                <p:cTn id="44" presetID="10" presetClass="entr" presetSubtype="0" fill="hold" grpId="0" nodeType="withEffect">
                                  <p:stCondLst>
                                    <p:cond delay="285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9" presetClass="entr" presetSubtype="10" fill="hold" grpId="1" nodeType="withEffect">
                                  <p:stCondLst>
                                    <p:cond delay="2850"/>
                                  </p:stCondLst>
                                  <p:childTnLst>
                                    <p:set>
                                      <p:cBhvr>
                                        <p:cTn id="48" dur="1" fill="hold">
                                          <p:stCondLst>
                                            <p:cond delay="0"/>
                                          </p:stCondLst>
                                        </p:cTn>
                                        <p:tgtEl>
                                          <p:spTgt spid="11"/>
                                        </p:tgtEl>
                                        <p:attrNameLst>
                                          <p:attrName>style.visibility</p:attrName>
                                        </p:attrNameLst>
                                      </p:cBhvr>
                                      <p:to>
                                        <p:strVal val="visible"/>
                                      </p:to>
                                    </p:set>
                                    <p:anim calcmode="lin" valueType="num">
                                      <p:cBhvr>
                                        <p:cTn id="49" dur="500" fill="hold"/>
                                        <p:tgtEl>
                                          <p:spTgt spid="11"/>
                                        </p:tgtEl>
                                        <p:attrNameLst>
                                          <p:attrName>ppt_w</p:attrName>
                                        </p:attrNameLst>
                                      </p:cBhvr>
                                      <p:tavLst>
                                        <p:tav tm="0" fmla="#ppt_w*sin(2.5*pi*$)">
                                          <p:val>
                                            <p:fltVal val="0"/>
                                          </p:val>
                                        </p:tav>
                                        <p:tav tm="100000">
                                          <p:val>
                                            <p:fltVal val="1"/>
                                          </p:val>
                                        </p:tav>
                                      </p:tavLst>
                                    </p:anim>
                                    <p:anim calcmode="lin" valueType="num">
                                      <p:cBhvr>
                                        <p:cTn id="50" dur="500" fill="hold"/>
                                        <p:tgtEl>
                                          <p:spTgt spid="11"/>
                                        </p:tgtEl>
                                        <p:attrNameLst>
                                          <p:attrName>ppt_h</p:attrName>
                                        </p:attrNameLst>
                                      </p:cBhvr>
                                      <p:tavLst>
                                        <p:tav tm="0">
                                          <p:val>
                                            <p:strVal val="#ppt_h"/>
                                          </p:val>
                                        </p:tav>
                                        <p:tav tm="100000">
                                          <p:val>
                                            <p:strVal val="#ppt_h"/>
                                          </p:val>
                                        </p:tav>
                                      </p:tavLst>
                                    </p:anim>
                                  </p:childTnLst>
                                </p:cTn>
                              </p:par>
                              <p:par>
                                <p:cTn id="51" presetID="31" presetClass="entr" presetSubtype="0" fill="hold" nodeType="withEffect">
                                  <p:stCondLst>
                                    <p:cond delay="2350"/>
                                  </p:stCondLst>
                                  <p:childTnLst>
                                    <p:set>
                                      <p:cBhvr>
                                        <p:cTn id="52" dur="1" fill="hold">
                                          <p:stCondLst>
                                            <p:cond delay="0"/>
                                          </p:stCondLst>
                                        </p:cTn>
                                        <p:tgtEl>
                                          <p:spTgt spid="18"/>
                                        </p:tgtEl>
                                        <p:attrNameLst>
                                          <p:attrName>style.visibility</p:attrName>
                                        </p:attrNameLst>
                                      </p:cBhvr>
                                      <p:to>
                                        <p:strVal val="visible"/>
                                      </p:to>
                                    </p:set>
                                    <p:anim calcmode="lin" valueType="num">
                                      <p:cBhvr>
                                        <p:cTn id="53" dur="1000" fill="hold"/>
                                        <p:tgtEl>
                                          <p:spTgt spid="18"/>
                                        </p:tgtEl>
                                        <p:attrNameLst>
                                          <p:attrName>ppt_w</p:attrName>
                                        </p:attrNameLst>
                                      </p:cBhvr>
                                      <p:tavLst>
                                        <p:tav tm="0">
                                          <p:val>
                                            <p:fltVal val="0"/>
                                          </p:val>
                                        </p:tav>
                                        <p:tav tm="100000">
                                          <p:val>
                                            <p:strVal val="#ppt_w"/>
                                          </p:val>
                                        </p:tav>
                                      </p:tavLst>
                                    </p:anim>
                                    <p:anim calcmode="lin" valueType="num">
                                      <p:cBhvr>
                                        <p:cTn id="54" dur="1000" fill="hold"/>
                                        <p:tgtEl>
                                          <p:spTgt spid="18"/>
                                        </p:tgtEl>
                                        <p:attrNameLst>
                                          <p:attrName>ppt_h</p:attrName>
                                        </p:attrNameLst>
                                      </p:cBhvr>
                                      <p:tavLst>
                                        <p:tav tm="0">
                                          <p:val>
                                            <p:fltVal val="0"/>
                                          </p:val>
                                        </p:tav>
                                        <p:tav tm="100000">
                                          <p:val>
                                            <p:strVal val="#ppt_h"/>
                                          </p:val>
                                        </p:tav>
                                      </p:tavLst>
                                    </p:anim>
                                    <p:anim calcmode="lin" valueType="num">
                                      <p:cBhvr>
                                        <p:cTn id="55" dur="1000" fill="hold"/>
                                        <p:tgtEl>
                                          <p:spTgt spid="18"/>
                                        </p:tgtEl>
                                        <p:attrNameLst>
                                          <p:attrName>style.rotation</p:attrName>
                                        </p:attrNameLst>
                                      </p:cBhvr>
                                      <p:tavLst>
                                        <p:tav tm="0">
                                          <p:val>
                                            <p:fltVal val="90"/>
                                          </p:val>
                                        </p:tav>
                                        <p:tav tm="100000">
                                          <p:val>
                                            <p:fltVal val="0"/>
                                          </p:val>
                                        </p:tav>
                                      </p:tavLst>
                                    </p:anim>
                                    <p:animEffect transition="in" filter="fade">
                                      <p:cBhvr>
                                        <p:cTn id="56" dur="1000"/>
                                        <p:tgtEl>
                                          <p:spTgt spid="18"/>
                                        </p:tgtEl>
                                      </p:cBhvr>
                                    </p:animEffect>
                                  </p:childTnLst>
                                </p:cTn>
                              </p:par>
                              <p:par>
                                <p:cTn id="57" presetID="31" presetClass="entr" presetSubtype="0" fill="hold" nodeType="withEffect">
                                  <p:stCondLst>
                                    <p:cond delay="2350"/>
                                  </p:stCondLst>
                                  <p:childTnLst>
                                    <p:set>
                                      <p:cBhvr>
                                        <p:cTn id="58" dur="1" fill="hold">
                                          <p:stCondLst>
                                            <p:cond delay="0"/>
                                          </p:stCondLst>
                                        </p:cTn>
                                        <p:tgtEl>
                                          <p:spTgt spid="12"/>
                                        </p:tgtEl>
                                        <p:attrNameLst>
                                          <p:attrName>style.visibility</p:attrName>
                                        </p:attrNameLst>
                                      </p:cBhvr>
                                      <p:to>
                                        <p:strVal val="visible"/>
                                      </p:to>
                                    </p:set>
                                    <p:anim calcmode="lin" valueType="num">
                                      <p:cBhvr>
                                        <p:cTn id="59" dur="1000" fill="hold"/>
                                        <p:tgtEl>
                                          <p:spTgt spid="12"/>
                                        </p:tgtEl>
                                        <p:attrNameLst>
                                          <p:attrName>ppt_w</p:attrName>
                                        </p:attrNameLst>
                                      </p:cBhvr>
                                      <p:tavLst>
                                        <p:tav tm="0">
                                          <p:val>
                                            <p:fltVal val="0"/>
                                          </p:val>
                                        </p:tav>
                                        <p:tav tm="100000">
                                          <p:val>
                                            <p:strVal val="#ppt_w"/>
                                          </p:val>
                                        </p:tav>
                                      </p:tavLst>
                                    </p:anim>
                                    <p:anim calcmode="lin" valueType="num">
                                      <p:cBhvr>
                                        <p:cTn id="60" dur="1000" fill="hold"/>
                                        <p:tgtEl>
                                          <p:spTgt spid="12"/>
                                        </p:tgtEl>
                                        <p:attrNameLst>
                                          <p:attrName>ppt_h</p:attrName>
                                        </p:attrNameLst>
                                      </p:cBhvr>
                                      <p:tavLst>
                                        <p:tav tm="0">
                                          <p:val>
                                            <p:fltVal val="0"/>
                                          </p:val>
                                        </p:tav>
                                        <p:tav tm="100000">
                                          <p:val>
                                            <p:strVal val="#ppt_h"/>
                                          </p:val>
                                        </p:tav>
                                      </p:tavLst>
                                    </p:anim>
                                    <p:anim calcmode="lin" valueType="num">
                                      <p:cBhvr>
                                        <p:cTn id="61" dur="1000" fill="hold"/>
                                        <p:tgtEl>
                                          <p:spTgt spid="12"/>
                                        </p:tgtEl>
                                        <p:attrNameLst>
                                          <p:attrName>style.rotation</p:attrName>
                                        </p:attrNameLst>
                                      </p:cBhvr>
                                      <p:tavLst>
                                        <p:tav tm="0">
                                          <p:val>
                                            <p:fltVal val="90"/>
                                          </p:val>
                                        </p:tav>
                                        <p:tav tm="100000">
                                          <p:val>
                                            <p:fltVal val="0"/>
                                          </p:val>
                                        </p:tav>
                                      </p:tavLst>
                                    </p:anim>
                                    <p:animEffect transition="in" filter="fade">
                                      <p:cBhvr>
                                        <p:cTn id="62" dur="1000"/>
                                        <p:tgtEl>
                                          <p:spTgt spid="12"/>
                                        </p:tgtEl>
                                      </p:cBhvr>
                                    </p:animEffect>
                                  </p:childTnLst>
                                </p:cTn>
                              </p:par>
                              <p:par>
                                <p:cTn id="63" presetID="35" presetClass="path" presetSubtype="0" accel="46667" decel="53333" autoRev="1" fill="hold" nodeType="withEffect">
                                  <p:stCondLst>
                                    <p:cond delay="2600"/>
                                  </p:stCondLst>
                                  <p:childTnLst>
                                    <p:animMotion origin="layout" path="M 2.94087E-6 4.07407E-6 L -0.13051 4.07407E-6 " pathEditMode="relative" rAng="0" ptsTypes="AA">
                                      <p:cBhvr>
                                        <p:cTn id="64" dur="150" fill="hold"/>
                                        <p:tgtEl>
                                          <p:spTgt spid="46"/>
                                        </p:tgtEl>
                                        <p:attrNameLst>
                                          <p:attrName>ppt_x</p:attrName>
                                          <p:attrName>ppt_y</p:attrName>
                                        </p:attrNameLst>
                                      </p:cBhvr>
                                      <p:rCtr x="-6525" y="0"/>
                                    </p:animMotion>
                                  </p:childTnLst>
                                </p:cTn>
                              </p:par>
                              <p:par>
                                <p:cTn id="65" presetID="10" presetClass="entr" presetSubtype="0" fill="hold" nodeType="withEffect">
                                  <p:stCondLst>
                                    <p:cond delay="450"/>
                                  </p:stCondLst>
                                  <p:childTnLst>
                                    <p:set>
                                      <p:cBhvr>
                                        <p:cTn id="66" dur="1" fill="hold">
                                          <p:stCondLst>
                                            <p:cond delay="0"/>
                                          </p:stCondLst>
                                        </p:cTn>
                                        <p:tgtEl>
                                          <p:spTgt spid="60"/>
                                        </p:tgtEl>
                                        <p:attrNameLst>
                                          <p:attrName>style.visibility</p:attrName>
                                        </p:attrNameLst>
                                      </p:cBhvr>
                                      <p:to>
                                        <p:strVal val="visible"/>
                                      </p:to>
                                    </p:set>
                                    <p:animEffect transition="in" filter="fade">
                                      <p:cBhvr>
                                        <p:cTn id="67" dur="500"/>
                                        <p:tgtEl>
                                          <p:spTgt spid="60"/>
                                        </p:tgtEl>
                                      </p:cBhvr>
                                    </p:animEffect>
                                  </p:childTnLst>
                                </p:cTn>
                              </p:par>
                              <p:par>
                                <p:cTn id="68" presetID="42" presetClass="path" presetSubtype="0" accel="5000" decel="28000" fill="hold" nodeType="withEffect">
                                  <p:stCondLst>
                                    <p:cond delay="450"/>
                                  </p:stCondLst>
                                  <p:childTnLst>
                                    <p:animMotion origin="layout" path="M -1.04167E-6 -9.24855E-7 L -0.17031 0.55445 " pathEditMode="relative" rAng="0" ptsTypes="AA">
                                      <p:cBhvr>
                                        <p:cTn id="69" dur="1000" spd="-100000" fill="hold"/>
                                        <p:tgtEl>
                                          <p:spTgt spid="60"/>
                                        </p:tgtEl>
                                        <p:attrNameLst>
                                          <p:attrName>ppt_x</p:attrName>
                                          <p:attrName>ppt_y</p:attrName>
                                        </p:attrNameLst>
                                      </p:cBhvr>
                                      <p:rCtr x="-8516" y="27723"/>
                                    </p:animMotion>
                                  </p:childTnLst>
                                </p:cTn>
                              </p:par>
                              <p:par>
                                <p:cTn id="70" presetID="6" presetClass="emph" presetSubtype="0" accel="50000" fill="hold" nodeType="withEffect">
                                  <p:stCondLst>
                                    <p:cond delay="450"/>
                                  </p:stCondLst>
                                  <p:childTnLst>
                                    <p:animScale>
                                      <p:cBhvr>
                                        <p:cTn id="71" dur="1000" fill="hold"/>
                                        <p:tgtEl>
                                          <p:spTgt spid="60"/>
                                        </p:tgtEl>
                                      </p:cBhvr>
                                      <p:by x="85000" y="85000"/>
                                    </p:animScale>
                                  </p:childTnLst>
                                </p:cTn>
                              </p:par>
                              <p:par>
                                <p:cTn id="72" presetID="22" presetClass="entr" presetSubtype="4" fill="hold" nodeType="withEffect">
                                  <p:stCondLst>
                                    <p:cond delay="450"/>
                                  </p:stCondLst>
                                  <p:childTnLst>
                                    <p:set>
                                      <p:cBhvr>
                                        <p:cTn id="73" dur="1" fill="hold">
                                          <p:stCondLst>
                                            <p:cond delay="0"/>
                                          </p:stCondLst>
                                        </p:cTn>
                                        <p:tgtEl>
                                          <p:spTgt spid="65"/>
                                        </p:tgtEl>
                                        <p:attrNameLst>
                                          <p:attrName>style.visibility</p:attrName>
                                        </p:attrNameLst>
                                      </p:cBhvr>
                                      <p:to>
                                        <p:strVal val="visible"/>
                                      </p:to>
                                    </p:set>
                                    <p:animEffect transition="in" filter="wipe(down)">
                                      <p:cBhvr>
                                        <p:cTn id="74" dur="1000"/>
                                        <p:tgtEl>
                                          <p:spTgt spid="65"/>
                                        </p:tgtEl>
                                      </p:cBhvr>
                                    </p:animEffect>
                                  </p:childTnLst>
                                </p:cTn>
                              </p:par>
                              <p:par>
                                <p:cTn id="75" presetID="22" presetClass="entr" presetSubtype="8" fill="hold" nodeType="with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0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986466914"/>
      </p:ext>
    </p:extLst>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1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222255124"/>
      </p:ext>
    </p:extLst>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370245107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Title and Content">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87015" y="158450"/>
            <a:ext cx="10645428" cy="767581"/>
          </a:xfrm>
          <a:prstGeom prst="rect">
            <a:avLst/>
          </a:prstGeom>
        </p:spPr>
        <p:txBody>
          <a:bodyPr vert="horz" lIns="91440" tIns="45720" rIns="91440" bIns="45720" rtlCol="0" anchor="ctr">
            <a:normAutofit/>
          </a:bodyPr>
          <a:lstStyle/>
          <a:p>
            <a:pPr lvl="0"/>
            <a:r>
              <a:rPr lang="en-US" dirty="0" smtClean="0"/>
              <a:t>Click to edit Master title style</a:t>
            </a:r>
            <a:endParaRPr lang="en-US" dirty="0"/>
          </a:p>
        </p:txBody>
      </p:sp>
      <p:sp>
        <p:nvSpPr>
          <p:cNvPr id="8" name="Slide Number Placeholder 5"/>
          <p:cNvSpPr>
            <a:spLocks noGrp="1"/>
          </p:cNvSpPr>
          <p:nvPr>
            <p:ph type="sldNum" sz="quarter" idx="4"/>
          </p:nvPr>
        </p:nvSpPr>
        <p:spPr>
          <a:xfrm>
            <a:off x="163292" y="6509933"/>
            <a:ext cx="709082" cy="331932"/>
          </a:xfrm>
          <a:prstGeom prst="rect">
            <a:avLst/>
          </a:prstGeom>
        </p:spPr>
        <p:txBody>
          <a:bodyPr vert="horz" lIns="91440" tIns="45720" rIns="91440" bIns="45720" rtlCol="0" anchor="ctr"/>
          <a:lstStyle>
            <a:lvl1pPr algn="l">
              <a:defRPr sz="1200">
                <a:solidFill>
                  <a:srgbClr val="254061"/>
                </a:solidFill>
                <a:latin typeface="Arial"/>
                <a:cs typeface="Arial"/>
              </a:defRPr>
            </a:lvl1pPr>
          </a:lstStyle>
          <a:p>
            <a:fld id="{D4EABEBA-CB0E-0E48-9AC1-74C7372C6EC6}" type="slidenum">
              <a:rPr lang="en-US" smtClean="0"/>
              <a:pPr/>
              <a:t>‹#›</a:t>
            </a:fld>
            <a:endParaRPr lang="en-US" dirty="0"/>
          </a:p>
        </p:txBody>
      </p:sp>
      <p:sp>
        <p:nvSpPr>
          <p:cNvPr id="3" name="Content Placeholder 2"/>
          <p:cNvSpPr>
            <a:spLocks noGrp="1"/>
          </p:cNvSpPr>
          <p:nvPr>
            <p:ph sz="quarter" idx="10"/>
          </p:nvPr>
        </p:nvSpPr>
        <p:spPr>
          <a:xfrm>
            <a:off x="713318" y="1243013"/>
            <a:ext cx="10629900" cy="1363450"/>
          </a:xfrm>
          <a:prstGeom prst="rect">
            <a:avLst/>
          </a:prstGeom>
        </p:spPr>
        <p:txBody>
          <a:bodyPr/>
          <a:lstStyle>
            <a:lvl4pPr>
              <a:defRPr sz="1400"/>
            </a:lvl4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22846650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9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73900307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0_title slide with no content">
    <p:spTree>
      <p:nvGrpSpPr>
        <p:cNvPr id="1" name=""/>
        <p:cNvGrpSpPr/>
        <p:nvPr/>
      </p:nvGrpSpPr>
      <p:grpSpPr>
        <a:xfrm>
          <a:off x="0" y="0"/>
          <a:ext cx="0" cy="0"/>
          <a:chOff x="0" y="0"/>
          <a:chExt cx="0" cy="0"/>
        </a:xfrm>
      </p:grpSpPr>
      <p:cxnSp>
        <p:nvCxnSpPr>
          <p:cNvPr id="13" name="Straight Connector 12"/>
          <p:cNvCxnSpPr/>
          <p:nvPr/>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0451"/>
            <a:ext cx="11432977" cy="600164"/>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Box 4"/>
          <p:cNvSpPr txBox="1"/>
          <p:nvPr userDrawn="1"/>
        </p:nvSpPr>
        <p:spPr>
          <a:xfrm>
            <a:off x="0" y="6664786"/>
            <a:ext cx="2221264" cy="175433"/>
          </a:xfrm>
          <a:prstGeom prst="rect">
            <a:avLst/>
          </a:prstGeom>
          <a:noFill/>
        </p:spPr>
        <p:txBody>
          <a:bodyPr wrap="square" rtlCol="0">
            <a:spAutoFit/>
          </a:bodyPr>
          <a:lstStyle/>
          <a:p>
            <a:pPr>
              <a:lnSpc>
                <a:spcPct val="90000"/>
              </a:lnSpc>
              <a:spcAft>
                <a:spcPts val="300"/>
              </a:spcAft>
            </a:pPr>
            <a:r>
              <a:rPr lang="en-US" sz="600" dirty="0" smtClean="0">
                <a:solidFill>
                  <a:schemeClr val="bg1">
                    <a:lumMod val="50000"/>
                  </a:schemeClr>
                </a:solidFill>
                <a:latin typeface="Calibre Semibold" pitchFamily="34" charset="0"/>
              </a:rPr>
              <a:t>Qualcomm Confidential</a:t>
            </a:r>
            <a:r>
              <a:rPr lang="en-US" sz="600" baseline="0" dirty="0" smtClean="0">
                <a:solidFill>
                  <a:schemeClr val="bg1">
                    <a:lumMod val="50000"/>
                  </a:schemeClr>
                </a:solidFill>
                <a:latin typeface="Calibre Semibold" pitchFamily="34" charset="0"/>
              </a:rPr>
              <a:t> and Proprietary Information</a:t>
            </a:r>
            <a:endParaRPr lang="en-US" sz="600" dirty="0" smtClean="0">
              <a:solidFill>
                <a:schemeClr val="bg1">
                  <a:lumMod val="50000"/>
                </a:schemeClr>
              </a:solidFill>
              <a:latin typeface="Calibre Semibold" pitchFamily="34" charset="0"/>
            </a:endParaRPr>
          </a:p>
        </p:txBody>
      </p:sp>
    </p:spTree>
    <p:extLst>
      <p:ext uri="{BB962C8B-B14F-4D97-AF65-F5344CB8AC3E}">
        <p14:creationId xmlns:p14="http://schemas.microsoft.com/office/powerpoint/2010/main" val="208549139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cxnSp>
        <p:nvCxnSpPr>
          <p:cNvPr id="3" name="Straight Connector 2"/>
          <p:cNvCxnSpPr/>
          <p:nvPr userDrawn="1"/>
        </p:nvCxnSpPr>
        <p:spPr>
          <a:xfrm>
            <a:off x="382688" y="646113"/>
            <a:ext cx="10820077" cy="0"/>
          </a:xfrm>
          <a:prstGeom prst="line">
            <a:avLst/>
          </a:prstGeom>
          <a:ln w="38100">
            <a:gradFill flip="none" rotWithShape="1">
              <a:gsLst>
                <a:gs pos="0">
                  <a:srgbClr val="143C66"/>
                </a:gs>
                <a:gs pos="100000">
                  <a:srgbClr val="008080"/>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 name="Title Placeholder 1"/>
          <p:cNvSpPr>
            <a:spLocks noGrp="1"/>
          </p:cNvSpPr>
          <p:nvPr>
            <p:ph type="title"/>
          </p:nvPr>
        </p:nvSpPr>
        <p:spPr>
          <a:xfrm>
            <a:off x="587015" y="158450"/>
            <a:ext cx="10645428" cy="767581"/>
          </a:xfrm>
          <a:prstGeom prst="rect">
            <a:avLst/>
          </a:prstGeom>
        </p:spPr>
        <p:txBody>
          <a:bodyPr rtlCol="0">
            <a:normAutofit/>
          </a:bodyPr>
          <a:lstStyle/>
          <a:p>
            <a:pPr lvl="0"/>
            <a:r>
              <a:rPr lang="en-US" dirty="0" smtClean="0"/>
              <a:t>Click to edit Master title style</a:t>
            </a:r>
            <a:endParaRPr lang="en-US" dirty="0"/>
          </a:p>
        </p:txBody>
      </p:sp>
    </p:spTree>
    <p:extLst>
      <p:ext uri="{BB962C8B-B14F-4D97-AF65-F5344CB8AC3E}">
        <p14:creationId xmlns:p14="http://schemas.microsoft.com/office/powerpoint/2010/main" val="876937634"/>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dient Segue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grpSp>
        <p:nvGrpSpPr>
          <p:cNvPr id="3" name="Group 2"/>
          <p:cNvGrpSpPr>
            <a:grpSpLocks/>
          </p:cNvGrpSpPr>
          <p:nvPr userDrawn="1"/>
        </p:nvGrpSpPr>
        <p:grpSpPr bwMode="auto">
          <a:xfrm>
            <a:off x="382588" y="2460625"/>
            <a:ext cx="5530850" cy="1936750"/>
            <a:chOff x="6014633" y="3746243"/>
            <a:chExt cx="6608826" cy="1936642"/>
          </a:xfrm>
        </p:grpSpPr>
        <p:cxnSp>
          <p:nvCxnSpPr>
            <p:cNvPr id="4" name="Straight Connector 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AutoShape 4"/>
          <p:cNvSpPr>
            <a:spLocks noChangeAspect="1" noChangeArrowheads="1" noTextEdit="1"/>
          </p:cNvSpPr>
          <p:nvPr userDrawn="1"/>
        </p:nvSpPr>
        <p:spPr bwMode="black">
          <a:xfrm>
            <a:off x="8977313" y="508000"/>
            <a:ext cx="2867025" cy="21431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p>
        </p:txBody>
      </p:sp>
      <p:sp>
        <p:nvSpPr>
          <p:cNvPr id="7" name="Freeform 6"/>
          <p:cNvSpPr>
            <a:spLocks noChangeAspect="1" noEditPoints="1"/>
          </p:cNvSpPr>
          <p:nvPr userDrawn="1"/>
        </p:nvSpPr>
        <p:spPr bwMode="black">
          <a:xfrm>
            <a:off x="9961563" y="1763713"/>
            <a:ext cx="512762" cy="881062"/>
          </a:xfrm>
          <a:custGeom>
            <a:avLst/>
            <a:gdLst>
              <a:gd name="T0" fmla="*/ 2147483646 w 181"/>
              <a:gd name="T1" fmla="*/ 2147483646 h 310"/>
              <a:gd name="T2" fmla="*/ 2147483646 w 181"/>
              <a:gd name="T3" fmla="*/ 2147483646 h 310"/>
              <a:gd name="T4" fmla="*/ 2147483646 w 181"/>
              <a:gd name="T5" fmla="*/ 2147483646 h 310"/>
              <a:gd name="T6" fmla="*/ 2147483646 w 181"/>
              <a:gd name="T7" fmla="*/ 2147483646 h 310"/>
              <a:gd name="T8" fmla="*/ 0 w 181"/>
              <a:gd name="T9" fmla="*/ 2147483646 h 310"/>
              <a:gd name="T10" fmla="*/ 2147483646 w 181"/>
              <a:gd name="T11" fmla="*/ 2147483646 h 310"/>
              <a:gd name="T12" fmla="*/ 2147483646 w 181"/>
              <a:gd name="T13" fmla="*/ 2147483646 h 310"/>
              <a:gd name="T14" fmla="*/ 2147483646 w 181"/>
              <a:gd name="T15" fmla="*/ 2147483646 h 310"/>
              <a:gd name="T16" fmla="*/ 2147483646 w 181"/>
              <a:gd name="T17" fmla="*/ 2147483646 h 310"/>
              <a:gd name="T18" fmla="*/ 2147483646 w 181"/>
              <a:gd name="T19" fmla="*/ 2147483646 h 310"/>
              <a:gd name="T20" fmla="*/ 2147483646 w 181"/>
              <a:gd name="T21" fmla="*/ 0 h 310"/>
              <a:gd name="T22" fmla="*/ 2147483646 w 181"/>
              <a:gd name="T23" fmla="*/ 2147483646 h 310"/>
              <a:gd name="T24" fmla="*/ 2147483646 w 181"/>
              <a:gd name="T25" fmla="*/ 2147483646 h 310"/>
              <a:gd name="T26" fmla="*/ 2147483646 w 181"/>
              <a:gd name="T27" fmla="*/ 2147483646 h 310"/>
              <a:gd name="T28" fmla="*/ 2147483646 w 181"/>
              <a:gd name="T29" fmla="*/ 2147483646 h 310"/>
              <a:gd name="T30" fmla="*/ 2147483646 w 181"/>
              <a:gd name="T31" fmla="*/ 2147483646 h 310"/>
              <a:gd name="T32" fmla="*/ 2147483646 w 181"/>
              <a:gd name="T33" fmla="*/ 2147483646 h 310"/>
              <a:gd name="T34" fmla="*/ 2147483646 w 181"/>
              <a:gd name="T35" fmla="*/ 2147483646 h 310"/>
              <a:gd name="T36" fmla="*/ 2147483646 w 181"/>
              <a:gd name="T37" fmla="*/ 2147483646 h 310"/>
              <a:gd name="T38" fmla="*/ 2147483646 w 181"/>
              <a:gd name="T39" fmla="*/ 2147483646 h 310"/>
              <a:gd name="T40" fmla="*/ 2147483646 w 181"/>
              <a:gd name="T41" fmla="*/ 2147483646 h 310"/>
              <a:gd name="T42" fmla="*/ 2147483646 w 181"/>
              <a:gd name="T43" fmla="*/ 2147483646 h 310"/>
              <a:gd name="T44" fmla="*/ 2147483646 w 181"/>
              <a:gd name="T45" fmla="*/ 2147483646 h 310"/>
              <a:gd name="T46" fmla="*/ 2147483646 w 181"/>
              <a:gd name="T47" fmla="*/ 2147483646 h 310"/>
              <a:gd name="T48" fmla="*/ 2147483646 w 181"/>
              <a:gd name="T49" fmla="*/ 2147483646 h 310"/>
              <a:gd name="T50" fmla="*/ 2147483646 w 181"/>
              <a:gd name="T51" fmla="*/ 2147483646 h 310"/>
              <a:gd name="T52" fmla="*/ 2147483646 w 181"/>
              <a:gd name="T53" fmla="*/ 2147483646 h 310"/>
              <a:gd name="T54" fmla="*/ 2147483646 w 181"/>
              <a:gd name="T55" fmla="*/ 2147483646 h 310"/>
              <a:gd name="T56" fmla="*/ 2147483646 w 181"/>
              <a:gd name="T57" fmla="*/ 2147483646 h 310"/>
              <a:gd name="T58" fmla="*/ 2147483646 w 181"/>
              <a:gd name="T59" fmla="*/ 2147483646 h 310"/>
              <a:gd name="T60" fmla="*/ 2147483646 w 181"/>
              <a:gd name="T61" fmla="*/ 2147483646 h 310"/>
              <a:gd name="T62" fmla="*/ 2147483646 w 181"/>
              <a:gd name="T63" fmla="*/ 2147483646 h 310"/>
              <a:gd name="T64" fmla="*/ 2147483646 w 181"/>
              <a:gd name="T65" fmla="*/ 2147483646 h 310"/>
              <a:gd name="T66" fmla="*/ 2147483646 w 181"/>
              <a:gd name="T67" fmla="*/ 2147483646 h 310"/>
              <a:gd name="T68" fmla="*/ 2147483646 w 181"/>
              <a:gd name="T69" fmla="*/ 2147483646 h 310"/>
              <a:gd name="T70" fmla="*/ 2147483646 w 181"/>
              <a:gd name="T71" fmla="*/ 2147483646 h 310"/>
              <a:gd name="T72" fmla="*/ 2147483646 w 181"/>
              <a:gd name="T73" fmla="*/ 2147483646 h 310"/>
              <a:gd name="T74" fmla="*/ 2147483646 w 181"/>
              <a:gd name="T75" fmla="*/ 2147483646 h 310"/>
              <a:gd name="T76" fmla="*/ 2147483646 w 181"/>
              <a:gd name="T77" fmla="*/ 2147483646 h 310"/>
              <a:gd name="T78" fmla="*/ 2147483646 w 181"/>
              <a:gd name="T79" fmla="*/ 2147483646 h 310"/>
              <a:gd name="T80" fmla="*/ 2147483646 w 181"/>
              <a:gd name="T81" fmla="*/ 2147483646 h 31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7"/>
          <p:cNvSpPr>
            <a:spLocks noChangeAspect="1" noEditPoints="1"/>
          </p:cNvSpPr>
          <p:nvPr userDrawn="1"/>
        </p:nvSpPr>
        <p:spPr bwMode="black">
          <a:xfrm>
            <a:off x="9520238" y="1089025"/>
            <a:ext cx="561975" cy="1212850"/>
          </a:xfrm>
          <a:custGeom>
            <a:avLst/>
            <a:gdLst>
              <a:gd name="T0" fmla="*/ 2147483646 w 198"/>
              <a:gd name="T1" fmla="*/ 2147483646 h 428"/>
              <a:gd name="T2" fmla="*/ 2147483646 w 198"/>
              <a:gd name="T3" fmla="*/ 2147483646 h 428"/>
              <a:gd name="T4" fmla="*/ 2147483646 w 198"/>
              <a:gd name="T5" fmla="*/ 2147483646 h 428"/>
              <a:gd name="T6" fmla="*/ 2147483646 w 198"/>
              <a:gd name="T7" fmla="*/ 2147483646 h 428"/>
              <a:gd name="T8" fmla="*/ 2147483646 w 198"/>
              <a:gd name="T9" fmla="*/ 2147483646 h 428"/>
              <a:gd name="T10" fmla="*/ 2147483646 w 198"/>
              <a:gd name="T11" fmla="*/ 2147483646 h 428"/>
              <a:gd name="T12" fmla="*/ 2147483646 w 198"/>
              <a:gd name="T13" fmla="*/ 2147483646 h 428"/>
              <a:gd name="T14" fmla="*/ 2147483646 w 198"/>
              <a:gd name="T15" fmla="*/ 2147483646 h 428"/>
              <a:gd name="T16" fmla="*/ 2147483646 w 198"/>
              <a:gd name="T17" fmla="*/ 2147483646 h 428"/>
              <a:gd name="T18" fmla="*/ 2147483646 w 198"/>
              <a:gd name="T19" fmla="*/ 2147483646 h 428"/>
              <a:gd name="T20" fmla="*/ 2147483646 w 198"/>
              <a:gd name="T21" fmla="*/ 2147483646 h 428"/>
              <a:gd name="T22" fmla="*/ 2147483646 w 198"/>
              <a:gd name="T23" fmla="*/ 2147483646 h 428"/>
              <a:gd name="T24" fmla="*/ 2147483646 w 198"/>
              <a:gd name="T25" fmla="*/ 2147483646 h 428"/>
              <a:gd name="T26" fmla="*/ 2147483646 w 198"/>
              <a:gd name="T27" fmla="*/ 2147483646 h 428"/>
              <a:gd name="T28" fmla="*/ 2147483646 w 198"/>
              <a:gd name="T29" fmla="*/ 2147483646 h 428"/>
              <a:gd name="T30" fmla="*/ 2147483646 w 198"/>
              <a:gd name="T31" fmla="*/ 2147483646 h 428"/>
              <a:gd name="T32" fmla="*/ 2147483646 w 198"/>
              <a:gd name="T33" fmla="*/ 2147483646 h 428"/>
              <a:gd name="T34" fmla="*/ 2147483646 w 198"/>
              <a:gd name="T35" fmla="*/ 2147483646 h 428"/>
              <a:gd name="T36" fmla="*/ 2147483646 w 198"/>
              <a:gd name="T37" fmla="*/ 2147483646 h 428"/>
              <a:gd name="T38" fmla="*/ 2147483646 w 198"/>
              <a:gd name="T39" fmla="*/ 2147483646 h 428"/>
              <a:gd name="T40" fmla="*/ 2147483646 w 198"/>
              <a:gd name="T41" fmla="*/ 2147483646 h 428"/>
              <a:gd name="T42" fmla="*/ 2147483646 w 198"/>
              <a:gd name="T43" fmla="*/ 2147483646 h 428"/>
              <a:gd name="T44" fmla="*/ 2147483646 w 198"/>
              <a:gd name="T45" fmla="*/ 2147483646 h 428"/>
              <a:gd name="T46" fmla="*/ 2147483646 w 198"/>
              <a:gd name="T47" fmla="*/ 2147483646 h 428"/>
              <a:gd name="T48" fmla="*/ 2147483646 w 198"/>
              <a:gd name="T49" fmla="*/ 2147483646 h 428"/>
              <a:gd name="T50" fmla="*/ 2147483646 w 198"/>
              <a:gd name="T51" fmla="*/ 2147483646 h 428"/>
              <a:gd name="T52" fmla="*/ 2147483646 w 198"/>
              <a:gd name="T53" fmla="*/ 2147483646 h 428"/>
              <a:gd name="T54" fmla="*/ 2147483646 w 198"/>
              <a:gd name="T55" fmla="*/ 2147483646 h 428"/>
              <a:gd name="T56" fmla="*/ 2147483646 w 198"/>
              <a:gd name="T57" fmla="*/ 2147483646 h 428"/>
              <a:gd name="T58" fmla="*/ 2147483646 w 198"/>
              <a:gd name="T59" fmla="*/ 2147483646 h 428"/>
              <a:gd name="T60" fmla="*/ 2147483646 w 198"/>
              <a:gd name="T61" fmla="*/ 2147483646 h 428"/>
              <a:gd name="T62" fmla="*/ 2147483646 w 198"/>
              <a:gd name="T63" fmla="*/ 2147483646 h 428"/>
              <a:gd name="T64" fmla="*/ 2147483646 w 198"/>
              <a:gd name="T65" fmla="*/ 2147483646 h 428"/>
              <a:gd name="T66" fmla="*/ 2147483646 w 198"/>
              <a:gd name="T67" fmla="*/ 2147483646 h 428"/>
              <a:gd name="T68" fmla="*/ 2147483646 w 198"/>
              <a:gd name="T69" fmla="*/ 2147483646 h 428"/>
              <a:gd name="T70" fmla="*/ 2147483646 w 198"/>
              <a:gd name="T71" fmla="*/ 2147483646 h 428"/>
              <a:gd name="T72" fmla="*/ 2147483646 w 198"/>
              <a:gd name="T73" fmla="*/ 2147483646 h 428"/>
              <a:gd name="T74" fmla="*/ 2147483646 w 198"/>
              <a:gd name="T75" fmla="*/ 2147483646 h 428"/>
              <a:gd name="T76" fmla="*/ 2147483646 w 198"/>
              <a:gd name="T77" fmla="*/ 2147483646 h 428"/>
              <a:gd name="T78" fmla="*/ 2147483646 w 198"/>
              <a:gd name="T79" fmla="*/ 2147483646 h 428"/>
              <a:gd name="T80" fmla="*/ 2147483646 w 198"/>
              <a:gd name="T81" fmla="*/ 2147483646 h 428"/>
              <a:gd name="T82" fmla="*/ 2147483646 w 198"/>
              <a:gd name="T83" fmla="*/ 2147483646 h 428"/>
              <a:gd name="T84" fmla="*/ 2147483646 w 198"/>
              <a:gd name="T85" fmla="*/ 2147483646 h 428"/>
              <a:gd name="T86" fmla="*/ 2147483646 w 198"/>
              <a:gd name="T87" fmla="*/ 2147483646 h 428"/>
              <a:gd name="T88" fmla="*/ 2147483646 w 198"/>
              <a:gd name="T89" fmla="*/ 2147483646 h 428"/>
              <a:gd name="T90" fmla="*/ 2147483646 w 198"/>
              <a:gd name="T91" fmla="*/ 2147483646 h 428"/>
              <a:gd name="T92" fmla="*/ 2147483646 w 198"/>
              <a:gd name="T93" fmla="*/ 2147483646 h 428"/>
              <a:gd name="T94" fmla="*/ 2147483646 w 198"/>
              <a:gd name="T95" fmla="*/ 2147483646 h 428"/>
              <a:gd name="T96" fmla="*/ 2147483646 w 198"/>
              <a:gd name="T97" fmla="*/ 2147483646 h 428"/>
              <a:gd name="T98" fmla="*/ 2147483646 w 198"/>
              <a:gd name="T99" fmla="*/ 2147483646 h 428"/>
              <a:gd name="T100" fmla="*/ 2147483646 w 198"/>
              <a:gd name="T101" fmla="*/ 2147483646 h 428"/>
              <a:gd name="T102" fmla="*/ 2147483646 w 198"/>
              <a:gd name="T103" fmla="*/ 2147483646 h 428"/>
              <a:gd name="T104" fmla="*/ 2147483646 w 198"/>
              <a:gd name="T105" fmla="*/ 2147483646 h 428"/>
              <a:gd name="T106" fmla="*/ 2147483646 w 198"/>
              <a:gd name="T107" fmla="*/ 2147483646 h 428"/>
              <a:gd name="T108" fmla="*/ 2147483646 w 198"/>
              <a:gd name="T109" fmla="*/ 2147483646 h 42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8"/>
          <p:cNvSpPr>
            <a:spLocks noChangeAspect="1" noEditPoints="1"/>
          </p:cNvSpPr>
          <p:nvPr userDrawn="1"/>
        </p:nvSpPr>
        <p:spPr bwMode="black">
          <a:xfrm>
            <a:off x="9215438" y="703263"/>
            <a:ext cx="514350" cy="693737"/>
          </a:xfrm>
          <a:custGeom>
            <a:avLst/>
            <a:gdLst>
              <a:gd name="T0" fmla="*/ 2147483646 w 181"/>
              <a:gd name="T1" fmla="*/ 2147483646 h 245"/>
              <a:gd name="T2" fmla="*/ 2147483646 w 181"/>
              <a:gd name="T3" fmla="*/ 2147483646 h 245"/>
              <a:gd name="T4" fmla="*/ 2147483646 w 181"/>
              <a:gd name="T5" fmla="*/ 2147483646 h 245"/>
              <a:gd name="T6" fmla="*/ 2147483646 w 181"/>
              <a:gd name="T7" fmla="*/ 2147483646 h 245"/>
              <a:gd name="T8" fmla="*/ 2147483646 w 181"/>
              <a:gd name="T9" fmla="*/ 2147483646 h 245"/>
              <a:gd name="T10" fmla="*/ 2147483646 w 181"/>
              <a:gd name="T11" fmla="*/ 2147483646 h 245"/>
              <a:gd name="T12" fmla="*/ 2147483646 w 181"/>
              <a:gd name="T13" fmla="*/ 2147483646 h 245"/>
              <a:gd name="T14" fmla="*/ 2147483646 w 181"/>
              <a:gd name="T15" fmla="*/ 2147483646 h 245"/>
              <a:gd name="T16" fmla="*/ 2147483646 w 181"/>
              <a:gd name="T17" fmla="*/ 2147483646 h 245"/>
              <a:gd name="T18" fmla="*/ 2147483646 w 181"/>
              <a:gd name="T19" fmla="*/ 2147483646 h 245"/>
              <a:gd name="T20" fmla="*/ 2147483646 w 181"/>
              <a:gd name="T21" fmla="*/ 2147483646 h 245"/>
              <a:gd name="T22" fmla="*/ 2147483646 w 181"/>
              <a:gd name="T23" fmla="*/ 2147483646 h 245"/>
              <a:gd name="T24" fmla="*/ 2147483646 w 181"/>
              <a:gd name="T25" fmla="*/ 2147483646 h 245"/>
              <a:gd name="T26" fmla="*/ 2147483646 w 181"/>
              <a:gd name="T27" fmla="*/ 2147483646 h 245"/>
              <a:gd name="T28" fmla="*/ 2147483646 w 181"/>
              <a:gd name="T29" fmla="*/ 2147483646 h 245"/>
              <a:gd name="T30" fmla="*/ 2147483646 w 181"/>
              <a:gd name="T31" fmla="*/ 2147483646 h 245"/>
              <a:gd name="T32" fmla="*/ 2147483646 w 181"/>
              <a:gd name="T33" fmla="*/ 2147483646 h 245"/>
              <a:gd name="T34" fmla="*/ 2147483646 w 181"/>
              <a:gd name="T35" fmla="*/ 2147483646 h 245"/>
              <a:gd name="T36" fmla="*/ 2147483646 w 181"/>
              <a:gd name="T37" fmla="*/ 2147483646 h 245"/>
              <a:gd name="T38" fmla="*/ 2147483646 w 181"/>
              <a:gd name="T39" fmla="*/ 2147483646 h 245"/>
              <a:gd name="T40" fmla="*/ 2147483646 w 181"/>
              <a:gd name="T41" fmla="*/ 2147483646 h 245"/>
              <a:gd name="T42" fmla="*/ 2147483646 w 181"/>
              <a:gd name="T43" fmla="*/ 2147483646 h 245"/>
              <a:gd name="T44" fmla="*/ 2147483646 w 181"/>
              <a:gd name="T45" fmla="*/ 2147483646 h 245"/>
              <a:gd name="T46" fmla="*/ 2147483646 w 181"/>
              <a:gd name="T47" fmla="*/ 2147483646 h 245"/>
              <a:gd name="T48" fmla="*/ 2147483646 w 181"/>
              <a:gd name="T49" fmla="*/ 2147483646 h 245"/>
              <a:gd name="T50" fmla="*/ 2147483646 w 181"/>
              <a:gd name="T51" fmla="*/ 2147483646 h 245"/>
              <a:gd name="T52" fmla="*/ 2147483646 w 181"/>
              <a:gd name="T53" fmla="*/ 2147483646 h 245"/>
              <a:gd name="T54" fmla="*/ 2147483646 w 181"/>
              <a:gd name="T55" fmla="*/ 2147483646 h 245"/>
              <a:gd name="T56" fmla="*/ 2147483646 w 181"/>
              <a:gd name="T57" fmla="*/ 2147483646 h 245"/>
              <a:gd name="T58" fmla="*/ 2147483646 w 181"/>
              <a:gd name="T59" fmla="*/ 2147483646 h 245"/>
              <a:gd name="T60" fmla="*/ 2147483646 w 181"/>
              <a:gd name="T61" fmla="*/ 2147483646 h 245"/>
              <a:gd name="T62" fmla="*/ 2147483646 w 181"/>
              <a:gd name="T63" fmla="*/ 2147483646 h 245"/>
              <a:gd name="T64" fmla="*/ 2147483646 w 181"/>
              <a:gd name="T65" fmla="*/ 2147483646 h 245"/>
              <a:gd name="T66" fmla="*/ 2147483646 w 181"/>
              <a:gd name="T67" fmla="*/ 2147483646 h 245"/>
              <a:gd name="T68" fmla="*/ 2147483646 w 181"/>
              <a:gd name="T69" fmla="*/ 2147483646 h 245"/>
              <a:gd name="T70" fmla="*/ 2147483646 w 181"/>
              <a:gd name="T71" fmla="*/ 2147483646 h 245"/>
              <a:gd name="T72" fmla="*/ 2147483646 w 181"/>
              <a:gd name="T73" fmla="*/ 2147483646 h 245"/>
              <a:gd name="T74" fmla="*/ 2147483646 w 181"/>
              <a:gd name="T75" fmla="*/ 2147483646 h 245"/>
              <a:gd name="T76" fmla="*/ 2147483646 w 181"/>
              <a:gd name="T77" fmla="*/ 2147483646 h 245"/>
              <a:gd name="T78" fmla="*/ 2147483646 w 181"/>
              <a:gd name="T79" fmla="*/ 2147483646 h 245"/>
              <a:gd name="T80" fmla="*/ 2147483646 w 181"/>
              <a:gd name="T81" fmla="*/ 2147483646 h 245"/>
              <a:gd name="T82" fmla="*/ 2147483646 w 181"/>
              <a:gd name="T83" fmla="*/ 2147483646 h 245"/>
              <a:gd name="T84" fmla="*/ 2147483646 w 181"/>
              <a:gd name="T85" fmla="*/ 2147483646 h 245"/>
              <a:gd name="T86" fmla="*/ 2147483646 w 181"/>
              <a:gd name="T87" fmla="*/ 2147483646 h 245"/>
              <a:gd name="T88" fmla="*/ 2147483646 w 181"/>
              <a:gd name="T89" fmla="*/ 2147483646 h 245"/>
              <a:gd name="T90" fmla="*/ 2147483646 w 181"/>
              <a:gd name="T91" fmla="*/ 2147483646 h 245"/>
              <a:gd name="T92" fmla="*/ 2147483646 w 181"/>
              <a:gd name="T93" fmla="*/ 2147483646 h 245"/>
              <a:gd name="T94" fmla="*/ 2147483646 w 181"/>
              <a:gd name="T95" fmla="*/ 2147483646 h 245"/>
              <a:gd name="T96" fmla="*/ 2147483646 w 181"/>
              <a:gd name="T97" fmla="*/ 2147483646 h 245"/>
              <a:gd name="T98" fmla="*/ 2147483646 w 181"/>
              <a:gd name="T99" fmla="*/ 2147483646 h 245"/>
              <a:gd name="T100" fmla="*/ 2147483646 w 181"/>
              <a:gd name="T101" fmla="*/ 2147483646 h 245"/>
              <a:gd name="T102" fmla="*/ 2147483646 w 181"/>
              <a:gd name="T103" fmla="*/ 2147483646 h 245"/>
              <a:gd name="T104" fmla="*/ 2147483646 w 181"/>
              <a:gd name="T105" fmla="*/ 2147483646 h 245"/>
              <a:gd name="T106" fmla="*/ 2147483646 w 181"/>
              <a:gd name="T107" fmla="*/ 2147483646 h 245"/>
              <a:gd name="T108" fmla="*/ 2147483646 w 181"/>
              <a:gd name="T109" fmla="*/ 2147483646 h 2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9"/>
          <p:cNvSpPr>
            <a:spLocks noChangeAspect="1"/>
          </p:cNvSpPr>
          <p:nvPr userDrawn="1"/>
        </p:nvSpPr>
        <p:spPr bwMode="black">
          <a:xfrm>
            <a:off x="9859963" y="509588"/>
            <a:ext cx="444500" cy="812800"/>
          </a:xfrm>
          <a:custGeom>
            <a:avLst/>
            <a:gdLst>
              <a:gd name="T0" fmla="*/ 2147483646 w 157"/>
              <a:gd name="T1" fmla="*/ 2147483646 h 287"/>
              <a:gd name="T2" fmla="*/ 2147483646 w 157"/>
              <a:gd name="T3" fmla="*/ 2147483646 h 287"/>
              <a:gd name="T4" fmla="*/ 2147483646 w 157"/>
              <a:gd name="T5" fmla="*/ 2147483646 h 287"/>
              <a:gd name="T6" fmla="*/ 2147483646 w 157"/>
              <a:gd name="T7" fmla="*/ 2147483646 h 287"/>
              <a:gd name="T8" fmla="*/ 2147483646 w 157"/>
              <a:gd name="T9" fmla="*/ 2147483646 h 287"/>
              <a:gd name="T10" fmla="*/ 2147483646 w 157"/>
              <a:gd name="T11" fmla="*/ 2147483646 h 287"/>
              <a:gd name="T12" fmla="*/ 2147483646 w 157"/>
              <a:gd name="T13" fmla="*/ 2147483646 h 287"/>
              <a:gd name="T14" fmla="*/ 2147483646 w 157"/>
              <a:gd name="T15" fmla="*/ 2147483646 h 287"/>
              <a:gd name="T16" fmla="*/ 2147483646 w 157"/>
              <a:gd name="T17" fmla="*/ 2147483646 h 287"/>
              <a:gd name="T18" fmla="*/ 2147483646 w 157"/>
              <a:gd name="T19" fmla="*/ 2147483646 h 287"/>
              <a:gd name="T20" fmla="*/ 2147483646 w 157"/>
              <a:gd name="T21" fmla="*/ 2147483646 h 287"/>
              <a:gd name="T22" fmla="*/ 2147483646 w 157"/>
              <a:gd name="T23" fmla="*/ 2147483646 h 287"/>
              <a:gd name="T24" fmla="*/ 2147483646 w 157"/>
              <a:gd name="T25" fmla="*/ 2147483646 h 287"/>
              <a:gd name="T26" fmla="*/ 2147483646 w 157"/>
              <a:gd name="T27" fmla="*/ 2147483646 h 287"/>
              <a:gd name="T28" fmla="*/ 2147483646 w 157"/>
              <a:gd name="T29" fmla="*/ 2147483646 h 287"/>
              <a:gd name="T30" fmla="*/ 2147483646 w 157"/>
              <a:gd name="T31" fmla="*/ 2147483646 h 287"/>
              <a:gd name="T32" fmla="*/ 2147483646 w 157"/>
              <a:gd name="T33" fmla="*/ 2147483646 h 287"/>
              <a:gd name="T34" fmla="*/ 2147483646 w 157"/>
              <a:gd name="T35" fmla="*/ 2147483646 h 287"/>
              <a:gd name="T36" fmla="*/ 2147483646 w 157"/>
              <a:gd name="T37" fmla="*/ 2147483646 h 28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0"/>
          <p:cNvSpPr>
            <a:spLocks noChangeAspect="1"/>
          </p:cNvSpPr>
          <p:nvPr userDrawn="1"/>
        </p:nvSpPr>
        <p:spPr bwMode="black">
          <a:xfrm>
            <a:off x="8996363" y="1438275"/>
            <a:ext cx="588962" cy="452438"/>
          </a:xfrm>
          <a:custGeom>
            <a:avLst/>
            <a:gdLst>
              <a:gd name="T0" fmla="*/ 2147483646 w 208"/>
              <a:gd name="T1" fmla="*/ 2147483646 h 159"/>
              <a:gd name="T2" fmla="*/ 2147483646 w 208"/>
              <a:gd name="T3" fmla="*/ 2147483646 h 159"/>
              <a:gd name="T4" fmla="*/ 2147483646 w 208"/>
              <a:gd name="T5" fmla="*/ 2147483646 h 159"/>
              <a:gd name="T6" fmla="*/ 2147483646 w 208"/>
              <a:gd name="T7" fmla="*/ 2147483646 h 159"/>
              <a:gd name="T8" fmla="*/ 2147483646 w 208"/>
              <a:gd name="T9" fmla="*/ 2147483646 h 159"/>
              <a:gd name="T10" fmla="*/ 2147483646 w 208"/>
              <a:gd name="T11" fmla="*/ 2147483646 h 159"/>
              <a:gd name="T12" fmla="*/ 2147483646 w 208"/>
              <a:gd name="T13" fmla="*/ 2147483646 h 159"/>
              <a:gd name="T14" fmla="*/ 2147483646 w 208"/>
              <a:gd name="T15" fmla="*/ 2147483646 h 159"/>
              <a:gd name="T16" fmla="*/ 2147483646 w 208"/>
              <a:gd name="T17" fmla="*/ 2147483646 h 159"/>
              <a:gd name="T18" fmla="*/ 2147483646 w 208"/>
              <a:gd name="T19" fmla="*/ 2147483646 h 159"/>
              <a:gd name="T20" fmla="*/ 0 w 208"/>
              <a:gd name="T21" fmla="*/ 2147483646 h 159"/>
              <a:gd name="T22" fmla="*/ 2147483646 w 208"/>
              <a:gd name="T23" fmla="*/ 2147483646 h 159"/>
              <a:gd name="T24" fmla="*/ 2147483646 w 208"/>
              <a:gd name="T25" fmla="*/ 2147483646 h 159"/>
              <a:gd name="T26" fmla="*/ 2147483646 w 208"/>
              <a:gd name="T27" fmla="*/ 2147483646 h 159"/>
              <a:gd name="T28" fmla="*/ 2147483646 w 208"/>
              <a:gd name="T29" fmla="*/ 2147483646 h 159"/>
              <a:gd name="T30" fmla="*/ 2147483646 w 208"/>
              <a:gd name="T31" fmla="*/ 2147483646 h 159"/>
              <a:gd name="T32" fmla="*/ 2147483646 w 208"/>
              <a:gd name="T33" fmla="*/ 2147483646 h 159"/>
              <a:gd name="T34" fmla="*/ 2147483646 w 208"/>
              <a:gd name="T35" fmla="*/ 2147483646 h 15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
          <p:cNvSpPr>
            <a:spLocks noChangeAspect="1" noEditPoints="1"/>
          </p:cNvSpPr>
          <p:nvPr userDrawn="1"/>
        </p:nvSpPr>
        <p:spPr bwMode="black">
          <a:xfrm>
            <a:off x="10194925" y="992188"/>
            <a:ext cx="503238" cy="268287"/>
          </a:xfrm>
          <a:custGeom>
            <a:avLst/>
            <a:gdLst>
              <a:gd name="T0" fmla="*/ 2147483646 w 177"/>
              <a:gd name="T1" fmla="*/ 2147483646 h 95"/>
              <a:gd name="T2" fmla="*/ 2147483646 w 177"/>
              <a:gd name="T3" fmla="*/ 2147483646 h 95"/>
              <a:gd name="T4" fmla="*/ 2147483646 w 177"/>
              <a:gd name="T5" fmla="*/ 2147483646 h 95"/>
              <a:gd name="T6" fmla="*/ 2147483646 w 177"/>
              <a:gd name="T7" fmla="*/ 2147483646 h 95"/>
              <a:gd name="T8" fmla="*/ 2147483646 w 177"/>
              <a:gd name="T9" fmla="*/ 2147483646 h 95"/>
              <a:gd name="T10" fmla="*/ 0 w 177"/>
              <a:gd name="T11" fmla="*/ 2147483646 h 95"/>
              <a:gd name="T12" fmla="*/ 2147483646 w 177"/>
              <a:gd name="T13" fmla="*/ 2147483646 h 95"/>
              <a:gd name="T14" fmla="*/ 2147483646 w 177"/>
              <a:gd name="T15" fmla="*/ 2147483646 h 95"/>
              <a:gd name="T16" fmla="*/ 2147483646 w 177"/>
              <a:gd name="T17" fmla="*/ 2147483646 h 95"/>
              <a:gd name="T18" fmla="*/ 2147483646 w 177"/>
              <a:gd name="T19" fmla="*/ 2147483646 h 95"/>
              <a:gd name="T20" fmla="*/ 2147483646 w 177"/>
              <a:gd name="T21" fmla="*/ 0 h 95"/>
              <a:gd name="T22" fmla="*/ 2147483646 w 177"/>
              <a:gd name="T23" fmla="*/ 2147483646 h 95"/>
              <a:gd name="T24" fmla="*/ 2147483646 w 177"/>
              <a:gd name="T25" fmla="*/ 2147483646 h 95"/>
              <a:gd name="T26" fmla="*/ 2147483646 w 177"/>
              <a:gd name="T27" fmla="*/ 2147483646 h 95"/>
              <a:gd name="T28" fmla="*/ 2147483646 w 177"/>
              <a:gd name="T29" fmla="*/ 2147483646 h 95"/>
              <a:gd name="T30" fmla="*/ 2147483646 w 177"/>
              <a:gd name="T31" fmla="*/ 2147483646 h 95"/>
              <a:gd name="T32" fmla="*/ 2147483646 w 177"/>
              <a:gd name="T33" fmla="*/ 2147483646 h 95"/>
              <a:gd name="T34" fmla="*/ 2147483646 w 177"/>
              <a:gd name="T35" fmla="*/ 2147483646 h 95"/>
              <a:gd name="T36" fmla="*/ 2147483646 w 177"/>
              <a:gd name="T37" fmla="*/ 2147483646 h 95"/>
              <a:gd name="T38" fmla="*/ 2147483646 w 177"/>
              <a:gd name="T39" fmla="*/ 2147483646 h 95"/>
              <a:gd name="T40" fmla="*/ 2147483646 w 177"/>
              <a:gd name="T41" fmla="*/ 2147483646 h 95"/>
              <a:gd name="T42" fmla="*/ 2147483646 w 177"/>
              <a:gd name="T43" fmla="*/ 2147483646 h 95"/>
              <a:gd name="T44" fmla="*/ 2147483646 w 177"/>
              <a:gd name="T45" fmla="*/ 2147483646 h 95"/>
              <a:gd name="T46" fmla="*/ 2147483646 w 177"/>
              <a:gd name="T47" fmla="*/ 2147483646 h 95"/>
              <a:gd name="T48" fmla="*/ 2147483646 w 177"/>
              <a:gd name="T49" fmla="*/ 2147483646 h 95"/>
              <a:gd name="T50" fmla="*/ 2147483646 w 177"/>
              <a:gd name="T51" fmla="*/ 2147483646 h 95"/>
              <a:gd name="T52" fmla="*/ 2147483646 w 177"/>
              <a:gd name="T53" fmla="*/ 2147483646 h 95"/>
              <a:gd name="T54" fmla="*/ 2147483646 w 177"/>
              <a:gd name="T55" fmla="*/ 2147483646 h 95"/>
              <a:gd name="T56" fmla="*/ 2147483646 w 177"/>
              <a:gd name="T57" fmla="*/ 2147483646 h 95"/>
              <a:gd name="T58" fmla="*/ 2147483646 w 177"/>
              <a:gd name="T59" fmla="*/ 2147483646 h 95"/>
              <a:gd name="T60" fmla="*/ 2147483646 w 177"/>
              <a:gd name="T61" fmla="*/ 2147483646 h 95"/>
              <a:gd name="T62" fmla="*/ 2147483646 w 177"/>
              <a:gd name="T63" fmla="*/ 2147483646 h 95"/>
              <a:gd name="T64" fmla="*/ 2147483646 w 177"/>
              <a:gd name="T65" fmla="*/ 2147483646 h 95"/>
              <a:gd name="T66" fmla="*/ 2147483646 w 177"/>
              <a:gd name="T67" fmla="*/ 2147483646 h 9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2"/>
          <p:cNvSpPr>
            <a:spLocks noChangeAspect="1"/>
          </p:cNvSpPr>
          <p:nvPr userDrawn="1"/>
        </p:nvSpPr>
        <p:spPr bwMode="black">
          <a:xfrm>
            <a:off x="10334625" y="1793875"/>
            <a:ext cx="406400" cy="212725"/>
          </a:xfrm>
          <a:custGeom>
            <a:avLst/>
            <a:gdLst>
              <a:gd name="T0" fmla="*/ 2147483646 w 143"/>
              <a:gd name="T1" fmla="*/ 2147483646 h 75"/>
              <a:gd name="T2" fmla="*/ 2147483646 w 143"/>
              <a:gd name="T3" fmla="*/ 2147483646 h 75"/>
              <a:gd name="T4" fmla="*/ 2147483646 w 143"/>
              <a:gd name="T5" fmla="*/ 2147483646 h 75"/>
              <a:gd name="T6" fmla="*/ 2147483646 w 143"/>
              <a:gd name="T7" fmla="*/ 2147483646 h 75"/>
              <a:gd name="T8" fmla="*/ 2147483646 w 143"/>
              <a:gd name="T9" fmla="*/ 2147483646 h 75"/>
              <a:gd name="T10" fmla="*/ 0 w 143"/>
              <a:gd name="T11" fmla="*/ 2147483646 h 75"/>
              <a:gd name="T12" fmla="*/ 2147483646 w 143"/>
              <a:gd name="T13" fmla="*/ 2147483646 h 75"/>
              <a:gd name="T14" fmla="*/ 2147483646 w 143"/>
              <a:gd name="T15" fmla="*/ 2147483646 h 75"/>
              <a:gd name="T16" fmla="*/ 2147483646 w 143"/>
              <a:gd name="T17" fmla="*/ 2147483646 h 75"/>
              <a:gd name="T18" fmla="*/ 2147483646 w 143"/>
              <a:gd name="T19" fmla="*/ 2147483646 h 75"/>
              <a:gd name="T20" fmla="*/ 2147483646 w 143"/>
              <a:gd name="T21" fmla="*/ 2147483646 h 75"/>
              <a:gd name="T22" fmla="*/ 2147483646 w 143"/>
              <a:gd name="T23" fmla="*/ 2147483646 h 75"/>
              <a:gd name="T24" fmla="*/ 2147483646 w 143"/>
              <a:gd name="T25" fmla="*/ 2147483646 h 75"/>
              <a:gd name="T26" fmla="*/ 2147483646 w 143"/>
              <a:gd name="T27" fmla="*/ 2147483646 h 75"/>
              <a:gd name="T28" fmla="*/ 2147483646 w 143"/>
              <a:gd name="T29" fmla="*/ 2147483646 h 7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3"/>
          <p:cNvSpPr>
            <a:spLocks noChangeAspect="1" noEditPoints="1"/>
          </p:cNvSpPr>
          <p:nvPr userDrawn="1"/>
        </p:nvSpPr>
        <p:spPr bwMode="black">
          <a:xfrm>
            <a:off x="10080625" y="1474788"/>
            <a:ext cx="1731963" cy="769937"/>
          </a:xfrm>
          <a:custGeom>
            <a:avLst/>
            <a:gdLst>
              <a:gd name="T0" fmla="*/ 2147483646 w 611"/>
              <a:gd name="T1" fmla="*/ 2147483646 h 272"/>
              <a:gd name="T2" fmla="*/ 2147483646 w 611"/>
              <a:gd name="T3" fmla="*/ 2147483646 h 272"/>
              <a:gd name="T4" fmla="*/ 2147483646 w 611"/>
              <a:gd name="T5" fmla="*/ 2147483646 h 272"/>
              <a:gd name="T6" fmla="*/ 2147483646 w 611"/>
              <a:gd name="T7" fmla="*/ 2147483646 h 272"/>
              <a:gd name="T8" fmla="*/ 2147483646 w 611"/>
              <a:gd name="T9" fmla="*/ 2147483646 h 272"/>
              <a:gd name="T10" fmla="*/ 2147483646 w 611"/>
              <a:gd name="T11" fmla="*/ 2147483646 h 272"/>
              <a:gd name="T12" fmla="*/ 2147483646 w 611"/>
              <a:gd name="T13" fmla="*/ 2147483646 h 272"/>
              <a:gd name="T14" fmla="*/ 2147483646 w 611"/>
              <a:gd name="T15" fmla="*/ 2147483646 h 272"/>
              <a:gd name="T16" fmla="*/ 2147483646 w 611"/>
              <a:gd name="T17" fmla="*/ 2147483646 h 272"/>
              <a:gd name="T18" fmla="*/ 2147483646 w 611"/>
              <a:gd name="T19" fmla="*/ 2147483646 h 272"/>
              <a:gd name="T20" fmla="*/ 2147483646 w 611"/>
              <a:gd name="T21" fmla="*/ 2147483646 h 272"/>
              <a:gd name="T22" fmla="*/ 2147483646 w 611"/>
              <a:gd name="T23" fmla="*/ 2147483646 h 272"/>
              <a:gd name="T24" fmla="*/ 2147483646 w 611"/>
              <a:gd name="T25" fmla="*/ 2147483646 h 272"/>
              <a:gd name="T26" fmla="*/ 2147483646 w 611"/>
              <a:gd name="T27" fmla="*/ 2147483646 h 272"/>
              <a:gd name="T28" fmla="*/ 2147483646 w 611"/>
              <a:gd name="T29" fmla="*/ 2147483646 h 272"/>
              <a:gd name="T30" fmla="*/ 2147483646 w 611"/>
              <a:gd name="T31" fmla="*/ 2147483646 h 272"/>
              <a:gd name="T32" fmla="*/ 2147483646 w 611"/>
              <a:gd name="T33" fmla="*/ 2147483646 h 272"/>
              <a:gd name="T34" fmla="*/ 2147483646 w 611"/>
              <a:gd name="T35" fmla="*/ 2147483646 h 272"/>
              <a:gd name="T36" fmla="*/ 2147483646 w 611"/>
              <a:gd name="T37" fmla="*/ 2147483646 h 272"/>
              <a:gd name="T38" fmla="*/ 2147483646 w 611"/>
              <a:gd name="T39" fmla="*/ 2147483646 h 272"/>
              <a:gd name="T40" fmla="*/ 2147483646 w 611"/>
              <a:gd name="T41" fmla="*/ 2147483646 h 272"/>
              <a:gd name="T42" fmla="*/ 2147483646 w 611"/>
              <a:gd name="T43" fmla="*/ 2147483646 h 272"/>
              <a:gd name="T44" fmla="*/ 2147483646 w 611"/>
              <a:gd name="T45" fmla="*/ 2147483646 h 272"/>
              <a:gd name="T46" fmla="*/ 2147483646 w 611"/>
              <a:gd name="T47" fmla="*/ 2147483646 h 272"/>
              <a:gd name="T48" fmla="*/ 2147483646 w 611"/>
              <a:gd name="T49" fmla="*/ 2147483646 h 272"/>
              <a:gd name="T50" fmla="*/ 2147483646 w 611"/>
              <a:gd name="T51" fmla="*/ 2147483646 h 272"/>
              <a:gd name="T52" fmla="*/ 2147483646 w 611"/>
              <a:gd name="T53" fmla="*/ 2147483646 h 272"/>
              <a:gd name="T54" fmla="*/ 2147483646 w 611"/>
              <a:gd name="T55" fmla="*/ 2147483646 h 272"/>
              <a:gd name="T56" fmla="*/ 2147483646 w 611"/>
              <a:gd name="T57" fmla="*/ 2147483646 h 272"/>
              <a:gd name="T58" fmla="*/ 2147483646 w 611"/>
              <a:gd name="T59" fmla="*/ 2147483646 h 272"/>
              <a:gd name="T60" fmla="*/ 2147483646 w 611"/>
              <a:gd name="T61" fmla="*/ 2147483646 h 272"/>
              <a:gd name="T62" fmla="*/ 2147483646 w 611"/>
              <a:gd name="T63" fmla="*/ 2147483646 h 272"/>
              <a:gd name="T64" fmla="*/ 2147483646 w 611"/>
              <a:gd name="T65" fmla="*/ 2147483646 h 272"/>
              <a:gd name="T66" fmla="*/ 2147483646 w 611"/>
              <a:gd name="T67" fmla="*/ 2147483646 h 272"/>
              <a:gd name="T68" fmla="*/ 2147483646 w 611"/>
              <a:gd name="T69" fmla="*/ 2147483646 h 272"/>
              <a:gd name="T70" fmla="*/ 2147483646 w 611"/>
              <a:gd name="T71" fmla="*/ 2147483646 h 272"/>
              <a:gd name="T72" fmla="*/ 2147483646 w 611"/>
              <a:gd name="T73" fmla="*/ 2147483646 h 272"/>
              <a:gd name="T74" fmla="*/ 2147483646 w 611"/>
              <a:gd name="T75" fmla="*/ 2147483646 h 272"/>
              <a:gd name="T76" fmla="*/ 2147483646 w 611"/>
              <a:gd name="T77" fmla="*/ 2147483646 h 272"/>
              <a:gd name="T78" fmla="*/ 2147483646 w 611"/>
              <a:gd name="T79" fmla="*/ 2147483646 h 272"/>
              <a:gd name="T80" fmla="*/ 2147483646 w 611"/>
              <a:gd name="T81" fmla="*/ 2147483646 h 272"/>
              <a:gd name="T82" fmla="*/ 2147483646 w 611"/>
              <a:gd name="T83" fmla="*/ 2147483646 h 272"/>
              <a:gd name="T84" fmla="*/ 2147483646 w 611"/>
              <a:gd name="T85" fmla="*/ 2147483646 h 272"/>
              <a:gd name="T86" fmla="*/ 2147483646 w 611"/>
              <a:gd name="T87" fmla="*/ 2147483646 h 272"/>
              <a:gd name="T88" fmla="*/ 2147483646 w 611"/>
              <a:gd name="T89" fmla="*/ 2147483646 h 272"/>
              <a:gd name="T90" fmla="*/ 2147483646 w 611"/>
              <a:gd name="T91" fmla="*/ 2147483646 h 272"/>
              <a:gd name="T92" fmla="*/ 2147483646 w 611"/>
              <a:gd name="T93" fmla="*/ 2147483646 h 272"/>
              <a:gd name="T94" fmla="*/ 2147483646 w 611"/>
              <a:gd name="T95" fmla="*/ 2147483646 h 272"/>
              <a:gd name="T96" fmla="*/ 2147483646 w 611"/>
              <a:gd name="T97" fmla="*/ 2147483646 h 272"/>
              <a:gd name="T98" fmla="*/ 2147483646 w 611"/>
              <a:gd name="T99" fmla="*/ 2147483646 h 272"/>
              <a:gd name="T100" fmla="*/ 2147483646 w 611"/>
              <a:gd name="T101" fmla="*/ 2147483646 h 272"/>
              <a:gd name="T102" fmla="*/ 2147483646 w 611"/>
              <a:gd name="T103" fmla="*/ 2147483646 h 272"/>
              <a:gd name="T104" fmla="*/ 2147483646 w 611"/>
              <a:gd name="T105" fmla="*/ 2147483646 h 272"/>
              <a:gd name="T106" fmla="*/ 2147483646 w 611"/>
              <a:gd name="T107" fmla="*/ 2147483646 h 272"/>
              <a:gd name="T108" fmla="*/ 2147483646 w 611"/>
              <a:gd name="T109" fmla="*/ 2147483646 h 272"/>
              <a:gd name="T110" fmla="*/ 2147483646 w 611"/>
              <a:gd name="T111" fmla="*/ 2147483646 h 272"/>
              <a:gd name="T112" fmla="*/ 2147483646 w 611"/>
              <a:gd name="T113" fmla="*/ 2147483646 h 272"/>
              <a:gd name="T114" fmla="*/ 2147483646 w 611"/>
              <a:gd name="T115" fmla="*/ 2147483646 h 272"/>
              <a:gd name="T116" fmla="*/ 2147483646 w 611"/>
              <a:gd name="T117" fmla="*/ 0 h 272"/>
              <a:gd name="T118" fmla="*/ 2147483646 w 611"/>
              <a:gd name="T119" fmla="*/ 0 h 272"/>
              <a:gd name="T120" fmla="*/ 2147483646 w 611"/>
              <a:gd name="T121" fmla="*/ 0 h 272"/>
              <a:gd name="T122" fmla="*/ 2147483646 w 611"/>
              <a:gd name="T123" fmla="*/ 0 h 272"/>
              <a:gd name="T124" fmla="*/ 2147483646 w 611"/>
              <a:gd name="T125" fmla="*/ 0 h 2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Text Placeholder 19"/>
          <p:cNvSpPr>
            <a:spLocks noGrp="1"/>
          </p:cNvSpPr>
          <p:nvPr>
            <p:ph type="body" sz="quarter" idx="10"/>
          </p:nvPr>
        </p:nvSpPr>
        <p:spPr>
          <a:xfrm>
            <a:off x="382588" y="2644775"/>
            <a:ext cx="5530850" cy="1638300"/>
          </a:xfrm>
        </p:spPr>
        <p:txBody>
          <a:bodyPr anchor="ctr">
            <a:normAutofit/>
          </a:bodyPr>
          <a:lstStyle>
            <a:lvl1pPr marL="0" indent="0">
              <a:buFontTx/>
              <a:buNone/>
              <a:defRPr sz="5400" baseline="0">
                <a:solidFill>
                  <a:schemeClr val="bg1"/>
                </a:solidFill>
                <a:latin typeface="Qualcomm Office Bold" panose="020B0803030202060203" pitchFamily="34" charset="0"/>
              </a:defRPr>
            </a:lvl1pPr>
          </a:lstStyle>
          <a:p>
            <a:pPr lvl="0"/>
            <a:r>
              <a:rPr lang="en-US" smtClean="0"/>
              <a:t>Click to edit Master text styles</a:t>
            </a:r>
          </a:p>
        </p:txBody>
      </p:sp>
    </p:spTree>
    <p:extLst>
      <p:ext uri="{BB962C8B-B14F-4D97-AF65-F5344CB8AC3E}">
        <p14:creationId xmlns:p14="http://schemas.microsoft.com/office/powerpoint/2010/main" val="306201529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6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42" presetClass="entr" presetSubtype="0" fill="hold" grpId="0" nodeType="withEffect">
                                  <p:stCondLst>
                                    <p:cond delay="75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anim calcmode="lin" valueType="num">
                                      <p:cBhvr>
                                        <p:cTn id="11" dur="500" fill="hold"/>
                                        <p:tgtEl>
                                          <p:spTgt spid="10"/>
                                        </p:tgtEl>
                                        <p:attrNameLst>
                                          <p:attrName>ppt_x</p:attrName>
                                        </p:attrNameLst>
                                      </p:cBhvr>
                                      <p:tavLst>
                                        <p:tav tm="0">
                                          <p:val>
                                            <p:strVal val="#ppt_x"/>
                                          </p:val>
                                        </p:tav>
                                        <p:tav tm="100000">
                                          <p:val>
                                            <p:strVal val="#ppt_x"/>
                                          </p:val>
                                        </p:tav>
                                      </p:tavLst>
                                    </p:anim>
                                    <p:anim calcmode="lin" valueType="num">
                                      <p:cBhvr>
                                        <p:cTn id="12" dur="500" fill="hold"/>
                                        <p:tgtEl>
                                          <p:spTgt spid="10"/>
                                        </p:tgtEl>
                                        <p:attrNameLst>
                                          <p:attrName>ppt_y</p:attrName>
                                        </p:attrNameLst>
                                      </p:cBhvr>
                                      <p:tavLst>
                                        <p:tav tm="0">
                                          <p:val>
                                            <p:strVal val="#ppt_y+.1"/>
                                          </p:val>
                                        </p:tav>
                                        <p:tav tm="100000">
                                          <p:val>
                                            <p:strVal val="#ppt_y"/>
                                          </p:val>
                                        </p:tav>
                                      </p:tavLst>
                                    </p:anim>
                                  </p:childTnLst>
                                </p:cTn>
                              </p:par>
                              <p:par>
                                <p:cTn id="13" presetID="2" presetClass="entr" presetSubtype="2" fill="hold" grpId="0" nodeType="withEffect">
                                  <p:stCondLst>
                                    <p:cond delay="7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75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42" presetClass="entr" presetSubtype="0"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0-#ppt_w/2"/>
                                          </p:val>
                                        </p:tav>
                                        <p:tav tm="100000">
                                          <p:val>
                                            <p:strVal val="#ppt_x"/>
                                          </p:val>
                                        </p:tav>
                                      </p:tavLst>
                                    </p:anim>
                                    <p:anim calcmode="lin" valueType="num">
                                      <p:cBhvr additive="base">
                                        <p:cTn id="34" dur="500" fill="hold"/>
                                        <p:tgtEl>
                                          <p:spTgt spid="12"/>
                                        </p:tgtEl>
                                        <p:attrNameLst>
                                          <p:attrName>ppt_y</p:attrName>
                                        </p:attrNameLst>
                                      </p:cBhvr>
                                      <p:tavLst>
                                        <p:tav tm="0">
                                          <p:val>
                                            <p:strVal val="#ppt_y"/>
                                          </p:val>
                                        </p:tav>
                                        <p:tav tm="100000">
                                          <p:val>
                                            <p:strVal val="#ppt_y"/>
                                          </p:val>
                                        </p:tav>
                                      </p:tavLst>
                                    </p:anim>
                                  </p:childTnLst>
                                </p:cTn>
                              </p:par>
                              <p:par>
                                <p:cTn id="35" presetID="22" presetClass="entr" presetSubtype="8" fill="hold" grpId="0" nodeType="withEffect">
                                  <p:stCondLst>
                                    <p:cond delay="75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47" presetClass="entr" presetSubtype="0" fill="hold" grpId="0" nodeType="withEffect">
                                  <p:stCondLst>
                                    <p:cond delay="75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Layout">
    <p:spTree>
      <p:nvGrpSpPr>
        <p:cNvPr id="1" name=""/>
        <p:cNvGrpSpPr/>
        <p:nvPr/>
      </p:nvGrpSpPr>
      <p:grpSpPr>
        <a:xfrm>
          <a:off x="0" y="0"/>
          <a:ext cx="0" cy="0"/>
          <a:chOff x="0" y="0"/>
          <a:chExt cx="0" cy="0"/>
        </a:xfrm>
      </p:grpSpPr>
      <p:cxnSp>
        <p:nvCxnSpPr>
          <p:cNvPr id="6" name="Straight Connector 5"/>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9" name="Text Placeholder 2"/>
          <p:cNvSpPr>
            <a:spLocks noGrp="1"/>
          </p:cNvSpPr>
          <p:nvPr>
            <p:ph idx="1"/>
          </p:nvPr>
        </p:nvSpPr>
        <p:spPr>
          <a:xfrm>
            <a:off x="366093" y="1967883"/>
            <a:ext cx="11430000" cy="4261104"/>
          </a:xfrm>
          <a:prstGeom prst="rect">
            <a:avLst/>
          </a:prstGeom>
        </p:spPr>
        <p:txBody>
          <a:bodyPr rtlCol="0">
            <a:noAutofit/>
          </a:bodyPr>
          <a:lstStyle>
            <a:lvl1pPr marL="347472">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12" name="Text Placeholder 11"/>
          <p:cNvSpPr>
            <a:spLocks noGrp="1"/>
          </p:cNvSpPr>
          <p:nvPr>
            <p:ph type="body" sz="quarter" idx="13"/>
          </p:nvPr>
        </p:nvSpPr>
        <p:spPr>
          <a:xfrm>
            <a:off x="36609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3"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311320471"/>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5" name="Straight Connector 4"/>
          <p:cNvCxnSpPr/>
          <p:nvPr userDrawn="1"/>
        </p:nvCxnSpPr>
        <p:spPr>
          <a:xfrm>
            <a:off x="370268" y="165100"/>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p>
            <a:r>
              <a:rPr lang="en-US" smtClean="0"/>
              <a:t>Click to edit Master title style</a:t>
            </a:r>
            <a:endParaRPr lang="en-US" dirty="0"/>
          </a:p>
        </p:txBody>
      </p:sp>
      <p:sp>
        <p:nvSpPr>
          <p:cNvPr id="11"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bg2"/>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6"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167859548"/>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hank You Slide">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2" name="Straight Connector 1"/>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 name="balloon"/>
          <p:cNvGrpSpPr>
            <a:grpSpLocks/>
          </p:cNvGrpSpPr>
          <p:nvPr userDrawn="1"/>
        </p:nvGrpSpPr>
        <p:grpSpPr bwMode="auto">
          <a:xfrm>
            <a:off x="10136188" y="4127500"/>
            <a:ext cx="547687" cy="1101725"/>
            <a:chOff x="9654651" y="4161470"/>
            <a:chExt cx="547687" cy="1101725"/>
          </a:xfrm>
        </p:grpSpPr>
        <p:sp>
          <p:nvSpPr>
            <p:cNvPr id="4" name="Freeform 6"/>
            <p:cNvSpPr>
              <a:spLocks noEditPoints="1"/>
            </p:cNvSpPr>
            <p:nvPr userDrawn="1"/>
          </p:nvSpPr>
          <p:spPr bwMode="black">
            <a:xfrm>
              <a:off x="9864201" y="4858383"/>
              <a:ext cx="123825" cy="96837"/>
            </a:xfrm>
            <a:custGeom>
              <a:avLst/>
              <a:gdLst>
                <a:gd name="T0" fmla="*/ 2147483646 w 33"/>
                <a:gd name="T1" fmla="*/ 2147483646 h 26"/>
                <a:gd name="T2" fmla="*/ 2147483646 w 33"/>
                <a:gd name="T3" fmla="*/ 2147483646 h 26"/>
                <a:gd name="T4" fmla="*/ 0 w 33"/>
                <a:gd name="T5" fmla="*/ 2147483646 h 26"/>
                <a:gd name="T6" fmla="*/ 0 w 33"/>
                <a:gd name="T7" fmla="*/ 0 h 26"/>
                <a:gd name="T8" fmla="*/ 2147483646 w 33"/>
                <a:gd name="T9" fmla="*/ 0 h 26"/>
                <a:gd name="T10" fmla="*/ 2147483646 w 33"/>
                <a:gd name="T11" fmla="*/ 2147483646 h 26"/>
                <a:gd name="T12" fmla="*/ 2147483646 w 33"/>
                <a:gd name="T13" fmla="*/ 2147483646 h 26"/>
                <a:gd name="T14" fmla="*/ 2147483646 w 33"/>
                <a:gd name="T15" fmla="*/ 2147483646 h 26"/>
                <a:gd name="T16" fmla="*/ 2147483646 w 33"/>
                <a:gd name="T17" fmla="*/ 2147483646 h 26"/>
                <a:gd name="T18" fmla="*/ 2147483646 w 33"/>
                <a:gd name="T19" fmla="*/ 2147483646 h 26"/>
                <a:gd name="T20" fmla="*/ 2147483646 w 33"/>
                <a:gd name="T21" fmla="*/ 2147483646 h 26"/>
                <a:gd name="T22" fmla="*/ 2147483646 w 33"/>
                <a:gd name="T23" fmla="*/ 2147483646 h 26"/>
                <a:gd name="T24" fmla="*/ 2147483646 w 33"/>
                <a:gd name="T25" fmla="*/ 2147483646 h 26"/>
                <a:gd name="T26" fmla="*/ 2147483646 w 33"/>
                <a:gd name="T27" fmla="*/ 2147483646 h 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endParaRPr lang="en-US" altLang="en-US" smtClean="0"/>
            </a:p>
          </p:txBody>
        </p:sp>
        <p:sp>
          <p:nvSpPr>
            <p:cNvPr id="6" name="Freeform 12"/>
            <p:cNvSpPr>
              <a:spLocks noEditPoints="1"/>
            </p:cNvSpPr>
            <p:nvPr userDrawn="1"/>
          </p:nvSpPr>
          <p:spPr bwMode="black">
            <a:xfrm>
              <a:off x="9927701" y="4161470"/>
              <a:ext cx="274637"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2147483646 w 73"/>
                <a:gd name="T9" fmla="*/ 2147483646 h 177"/>
                <a:gd name="T10" fmla="*/ 2147483646 w 73"/>
                <a:gd name="T11" fmla="*/ 2147483646 h 177"/>
                <a:gd name="T12" fmla="*/ 0 w 73"/>
                <a:gd name="T13" fmla="*/ 2147483646 h 177"/>
                <a:gd name="T14" fmla="*/ 0 w 73"/>
                <a:gd name="T15" fmla="*/ 0 h 177"/>
                <a:gd name="T16" fmla="*/ 0 w 73"/>
                <a:gd name="T17" fmla="*/ 0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Freeform 13"/>
            <p:cNvSpPr>
              <a:spLocks noEditPoints="1"/>
            </p:cNvSpPr>
            <p:nvPr userDrawn="1"/>
          </p:nvSpPr>
          <p:spPr bwMode="black">
            <a:xfrm>
              <a:off x="9654651" y="4161470"/>
              <a:ext cx="273050" cy="663575"/>
            </a:xfrm>
            <a:custGeom>
              <a:avLst/>
              <a:gdLst>
                <a:gd name="T0" fmla="*/ 2147483646 w 73"/>
                <a:gd name="T1" fmla="*/ 2147483646 h 177"/>
                <a:gd name="T2" fmla="*/ 2147483646 w 73"/>
                <a:gd name="T3" fmla="*/ 2147483646 h 177"/>
                <a:gd name="T4" fmla="*/ 2147483646 w 73"/>
                <a:gd name="T5" fmla="*/ 2147483646 h 177"/>
                <a:gd name="T6" fmla="*/ 2147483646 w 73"/>
                <a:gd name="T7" fmla="*/ 2147483646 h 177"/>
                <a:gd name="T8" fmla="*/ 0 w 73"/>
                <a:gd name="T9" fmla="*/ 2147483646 h 177"/>
                <a:gd name="T10" fmla="*/ 0 w 73"/>
                <a:gd name="T11" fmla="*/ 2147483646 h 177"/>
                <a:gd name="T12" fmla="*/ 2147483646 w 73"/>
                <a:gd name="T13" fmla="*/ 0 h 177"/>
                <a:gd name="T14" fmla="*/ 2147483646 w 73"/>
                <a:gd name="T15" fmla="*/ 0 h 177"/>
                <a:gd name="T16" fmla="*/ 2147483646 w 73"/>
                <a:gd name="T17" fmla="*/ 2147483646 h 177"/>
                <a:gd name="T18" fmla="*/ 2147483646 w 73"/>
                <a:gd name="T19" fmla="*/ 2147483646 h 177"/>
                <a:gd name="T20" fmla="*/ 2147483646 w 73"/>
                <a:gd name="T21" fmla="*/ 2147483646 h 177"/>
                <a:gd name="T22" fmla="*/ 2147483646 w 73"/>
                <a:gd name="T23" fmla="*/ 2147483646 h 177"/>
                <a:gd name="T24" fmla="*/ 2147483646 w 73"/>
                <a:gd name="T25" fmla="*/ 2147483646 h 177"/>
                <a:gd name="T26" fmla="*/ 2147483646 w 73"/>
                <a:gd name="T27" fmla="*/ 2147483646 h 177"/>
                <a:gd name="T28" fmla="*/ 2147483646 w 73"/>
                <a:gd name="T29" fmla="*/ 2147483646 h 177"/>
                <a:gd name="T30" fmla="*/ 2147483646 w 73"/>
                <a:gd name="T31" fmla="*/ 2147483646 h 177"/>
                <a:gd name="T32" fmla="*/ 2147483646 w 73"/>
                <a:gd name="T33" fmla="*/ 2147483646 h 177"/>
                <a:gd name="T34" fmla="*/ 2147483646 w 73"/>
                <a:gd name="T35" fmla="*/ 2147483646 h 177"/>
                <a:gd name="T36" fmla="*/ 2147483646 w 73"/>
                <a:gd name="T37" fmla="*/ 2147483646 h 177"/>
                <a:gd name="T38" fmla="*/ 2147483646 w 73"/>
                <a:gd name="T39" fmla="*/ 2147483646 h 177"/>
                <a:gd name="T40" fmla="*/ 2147483646 w 73"/>
                <a:gd name="T41" fmla="*/ 2147483646 h 1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Freeform 14"/>
            <p:cNvSpPr>
              <a:spLocks noEditPoints="1"/>
            </p:cNvSpPr>
            <p:nvPr userDrawn="1"/>
          </p:nvSpPr>
          <p:spPr bwMode="black">
            <a:xfrm>
              <a:off x="9811813" y="4161470"/>
              <a:ext cx="228600" cy="663575"/>
            </a:xfrm>
            <a:custGeom>
              <a:avLst/>
              <a:gdLst>
                <a:gd name="T0" fmla="*/ 2147483646 w 61"/>
                <a:gd name="T1" fmla="*/ 2147483646 h 177"/>
                <a:gd name="T2" fmla="*/ 2147483646 w 61"/>
                <a:gd name="T3" fmla="*/ 2147483646 h 177"/>
                <a:gd name="T4" fmla="*/ 2147483646 w 61"/>
                <a:gd name="T5" fmla="*/ 2147483646 h 177"/>
                <a:gd name="T6" fmla="*/ 2147483646 w 61"/>
                <a:gd name="T7" fmla="*/ 2147483646 h 177"/>
                <a:gd name="T8" fmla="*/ 0 w 61"/>
                <a:gd name="T9" fmla="*/ 2147483646 h 177"/>
                <a:gd name="T10" fmla="*/ 0 w 61"/>
                <a:gd name="T11" fmla="*/ 2147483646 h 177"/>
                <a:gd name="T12" fmla="*/ 2147483646 w 61"/>
                <a:gd name="T13" fmla="*/ 0 h 177"/>
                <a:gd name="T14" fmla="*/ 2147483646 w 61"/>
                <a:gd name="T15" fmla="*/ 2147483646 h 177"/>
                <a:gd name="T16" fmla="*/ 2147483646 w 61"/>
                <a:gd name="T17" fmla="*/ 2147483646 h 177"/>
                <a:gd name="T18" fmla="*/ 2147483646 w 61"/>
                <a:gd name="T19" fmla="*/ 2147483646 h 177"/>
                <a:gd name="T20" fmla="*/ 2147483646 w 61"/>
                <a:gd name="T21" fmla="*/ 2147483646 h 177"/>
                <a:gd name="T22" fmla="*/ 2147483646 w 61"/>
                <a:gd name="T23" fmla="*/ 2147483646 h 177"/>
                <a:gd name="T24" fmla="*/ 2147483646 w 61"/>
                <a:gd name="T25" fmla="*/ 2147483646 h 177"/>
                <a:gd name="T26" fmla="*/ 2147483646 w 61"/>
                <a:gd name="T27" fmla="*/ 2147483646 h 177"/>
                <a:gd name="T28" fmla="*/ 2147483646 w 61"/>
                <a:gd name="T29" fmla="*/ 2147483646 h 177"/>
                <a:gd name="T30" fmla="*/ 2147483646 w 61"/>
                <a:gd name="T31" fmla="*/ 2147483646 h 177"/>
                <a:gd name="T32" fmla="*/ 2147483646 w 61"/>
                <a:gd name="T33" fmla="*/ 2147483646 h 177"/>
                <a:gd name="T34" fmla="*/ 2147483646 w 61"/>
                <a:gd name="T35" fmla="*/ 2147483646 h 177"/>
                <a:gd name="T36" fmla="*/ 2147483646 w 61"/>
                <a:gd name="T37" fmla="*/ 2147483646 h 177"/>
                <a:gd name="T38" fmla="*/ 2147483646 w 61"/>
                <a:gd name="T39" fmla="*/ 2147483646 h 177"/>
                <a:gd name="T40" fmla="*/ 2147483646 w 61"/>
                <a:gd name="T41" fmla="*/ 2147483646 h 177"/>
                <a:gd name="T42" fmla="*/ 2147483646 w 61"/>
                <a:gd name="T43" fmla="*/ 2147483646 h 17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sp>
        <p:nvSpPr>
          <p:cNvPr id="9" name="Freeform 8"/>
          <p:cNvSpPr>
            <a:spLocks noEditPoints="1"/>
          </p:cNvSpPr>
          <p:nvPr userDrawn="1"/>
        </p:nvSpPr>
        <p:spPr bwMode="black">
          <a:xfrm>
            <a:off x="10774363" y="4016375"/>
            <a:ext cx="752475" cy="506413"/>
          </a:xfrm>
          <a:custGeom>
            <a:avLst/>
            <a:gdLst>
              <a:gd name="T0" fmla="*/ 2147483646 w 201"/>
              <a:gd name="T1" fmla="*/ 2147483646 h 135"/>
              <a:gd name="T2" fmla="*/ 2147483646 w 201"/>
              <a:gd name="T3" fmla="*/ 2147483646 h 135"/>
              <a:gd name="T4" fmla="*/ 0 w 201"/>
              <a:gd name="T5" fmla="*/ 2147483646 h 135"/>
              <a:gd name="T6" fmla="*/ 2147483646 w 201"/>
              <a:gd name="T7" fmla="*/ 2147483646 h 135"/>
              <a:gd name="T8" fmla="*/ 2147483646 w 201"/>
              <a:gd name="T9" fmla="*/ 2147483646 h 135"/>
              <a:gd name="T10" fmla="*/ 2147483646 w 201"/>
              <a:gd name="T11" fmla="*/ 0 h 135"/>
              <a:gd name="T12" fmla="*/ 2147483646 w 201"/>
              <a:gd name="T13" fmla="*/ 2147483646 h 135"/>
              <a:gd name="T14" fmla="*/ 2147483646 w 201"/>
              <a:gd name="T15" fmla="*/ 2147483646 h 135"/>
              <a:gd name="T16" fmla="*/ 2147483646 w 201"/>
              <a:gd name="T17" fmla="*/ 2147483646 h 135"/>
              <a:gd name="T18" fmla="*/ 2147483646 w 201"/>
              <a:gd name="T19" fmla="*/ 2147483646 h 135"/>
              <a:gd name="T20" fmla="*/ 2147483646 w 201"/>
              <a:gd name="T21" fmla="*/ 2147483646 h 135"/>
              <a:gd name="T22" fmla="*/ 2147483646 w 201"/>
              <a:gd name="T23" fmla="*/ 2147483646 h 135"/>
              <a:gd name="T24" fmla="*/ 2147483646 w 201"/>
              <a:gd name="T25" fmla="*/ 2147483646 h 135"/>
              <a:gd name="T26" fmla="*/ 2147483646 w 201"/>
              <a:gd name="T27" fmla="*/ 2147483646 h 135"/>
              <a:gd name="T28" fmla="*/ 2147483646 w 201"/>
              <a:gd name="T29" fmla="*/ 2147483646 h 135"/>
              <a:gd name="T30" fmla="*/ 2147483646 w 201"/>
              <a:gd name="T31" fmla="*/ 2147483646 h 135"/>
              <a:gd name="T32" fmla="*/ 2147483646 w 201"/>
              <a:gd name="T33" fmla="*/ 2147483646 h 135"/>
              <a:gd name="T34" fmla="*/ 2147483646 w 201"/>
              <a:gd name="T35" fmla="*/ 2147483646 h 135"/>
              <a:gd name="T36" fmla="*/ 2147483646 w 201"/>
              <a:gd name="T37" fmla="*/ 2147483646 h 135"/>
              <a:gd name="T38" fmla="*/ 2147483646 w 201"/>
              <a:gd name="T39" fmla="*/ 2147483646 h 135"/>
              <a:gd name="T40" fmla="*/ 2147483646 w 201"/>
              <a:gd name="T41" fmla="*/ 2147483646 h 135"/>
              <a:gd name="T42" fmla="*/ 2147483646 w 201"/>
              <a:gd name="T43" fmla="*/ 2147483646 h 1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grpSp>
        <p:nvGrpSpPr>
          <p:cNvPr id="10" name="sun"/>
          <p:cNvGrpSpPr/>
          <p:nvPr userDrawn="1"/>
        </p:nvGrpSpPr>
        <p:grpSpPr bwMode="black">
          <a:xfrm>
            <a:off x="10894042" y="3518186"/>
            <a:ext cx="352425" cy="349250"/>
            <a:chOff x="6678613" y="2182813"/>
            <a:chExt cx="352425" cy="349250"/>
          </a:xfrm>
          <a:solidFill>
            <a:schemeClr val="accent5"/>
          </a:solidFill>
        </p:grpSpPr>
        <p:sp>
          <p:nvSpPr>
            <p:cNvPr id="11" name="Rectangle 18"/>
            <p:cNvSpPr>
              <a:spLocks noChangeArrowheads="1"/>
            </p:cNvSpPr>
            <p:nvPr/>
          </p:nvSpPr>
          <p:spPr bwMode="black">
            <a:xfrm>
              <a:off x="6843713" y="2408238"/>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2" name="Rectangle 19"/>
            <p:cNvSpPr>
              <a:spLocks noChangeArrowheads="1"/>
            </p:cNvSpPr>
            <p:nvPr/>
          </p:nvSpPr>
          <p:spPr bwMode="black">
            <a:xfrm>
              <a:off x="6678613" y="2347913"/>
              <a:ext cx="123825"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3" name="Freeform 20"/>
            <p:cNvSpPr>
              <a:spLocks/>
            </p:cNvSpPr>
            <p:nvPr/>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4" name="Freeform 21"/>
            <p:cNvSpPr>
              <a:spLocks/>
            </p:cNvSpPr>
            <p:nvPr/>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5" name="Freeform 22"/>
            <p:cNvSpPr>
              <a:spLocks/>
            </p:cNvSpPr>
            <p:nvPr/>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6" name="Freeform 23"/>
            <p:cNvSpPr>
              <a:spLocks/>
            </p:cNvSpPr>
            <p:nvPr/>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7" name="Freeform 24"/>
            <p:cNvSpPr>
              <a:spLocks/>
            </p:cNvSpPr>
            <p:nvPr/>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8" name="Freeform 25"/>
            <p:cNvSpPr>
              <a:spLocks/>
            </p:cNvSpPr>
            <p:nvPr/>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19" name="Rectangle 26"/>
            <p:cNvSpPr>
              <a:spLocks noChangeArrowheads="1"/>
            </p:cNvSpPr>
            <p:nvPr/>
          </p:nvSpPr>
          <p:spPr bwMode="black">
            <a:xfrm>
              <a:off x="6904038" y="2347913"/>
              <a:ext cx="127000" cy="19050"/>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0" name="Freeform 27"/>
            <p:cNvSpPr>
              <a:spLocks/>
            </p:cNvSpPr>
            <p:nvPr/>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1" name="Freeform 28"/>
            <p:cNvSpPr>
              <a:spLocks/>
            </p:cNvSpPr>
            <p:nvPr/>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2" name="Freeform 29"/>
            <p:cNvSpPr>
              <a:spLocks/>
            </p:cNvSpPr>
            <p:nvPr/>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3" name="Freeform 30"/>
            <p:cNvSpPr>
              <a:spLocks/>
            </p:cNvSpPr>
            <p:nvPr/>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4" name="Freeform 31"/>
            <p:cNvSpPr>
              <a:spLocks/>
            </p:cNvSpPr>
            <p:nvPr/>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5" name="Freeform 32"/>
            <p:cNvSpPr>
              <a:spLocks/>
            </p:cNvSpPr>
            <p:nvPr/>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6" name="Freeform 33"/>
            <p:cNvSpPr>
              <a:spLocks noEditPoints="1"/>
            </p:cNvSpPr>
            <p:nvPr/>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p:spPr>
          <p:txBody>
            <a:bodyPr/>
            <a:lstStyle/>
            <a:p>
              <a:pPr eaLnBrk="1" fontAlgn="auto" hangingPunct="1">
                <a:spcBef>
                  <a:spcPts val="0"/>
                </a:spcBef>
                <a:spcAft>
                  <a:spcPts val="0"/>
                </a:spcAft>
                <a:defRPr/>
              </a:pPr>
              <a:endParaRPr lang="en-US" dirty="0">
                <a:latin typeface="+mn-lt"/>
              </a:endParaRPr>
            </a:p>
          </p:txBody>
        </p:sp>
        <p:sp>
          <p:nvSpPr>
            <p:cNvPr id="27" name="Rectangle 34"/>
            <p:cNvSpPr>
              <a:spLocks noChangeArrowheads="1"/>
            </p:cNvSpPr>
            <p:nvPr/>
          </p:nvSpPr>
          <p:spPr bwMode="black">
            <a:xfrm>
              <a:off x="6843713" y="2182813"/>
              <a:ext cx="19050" cy="123825"/>
            </a:xfrm>
            <a:prstGeom prst="rect">
              <a:avLst/>
            </a:prstGeom>
            <a:grpFill/>
            <a:ln>
              <a:noFill/>
            </a:ln>
            <a:extLst/>
          </p:spPr>
          <p:txBody>
            <a:bodyPr/>
            <a:lstStyle/>
            <a:p>
              <a:pPr eaLnBrk="1" fontAlgn="auto" hangingPunct="1">
                <a:spcBef>
                  <a:spcPts val="0"/>
                </a:spcBef>
                <a:spcAft>
                  <a:spcPts val="0"/>
                </a:spcAft>
                <a:defRPr/>
              </a:pPr>
              <a:endParaRPr lang="en-US" dirty="0">
                <a:latin typeface="+mn-lt"/>
              </a:endParaRPr>
            </a:p>
          </p:txBody>
        </p:sp>
      </p:grpSp>
      <p:grpSp>
        <p:nvGrpSpPr>
          <p:cNvPr id="28" name="Group 27"/>
          <p:cNvGrpSpPr>
            <a:grpSpLocks/>
          </p:cNvGrpSpPr>
          <p:nvPr userDrawn="1"/>
        </p:nvGrpSpPr>
        <p:grpSpPr bwMode="auto">
          <a:xfrm>
            <a:off x="9096375" y="3611563"/>
            <a:ext cx="1620838" cy="842962"/>
            <a:chOff x="8614838" y="3645100"/>
            <a:chExt cx="1620837" cy="842963"/>
          </a:xfrm>
        </p:grpSpPr>
        <p:sp>
          <p:nvSpPr>
            <p:cNvPr id="29" name="Freeform 8"/>
            <p:cNvSpPr>
              <a:spLocks noEditPoints="1"/>
            </p:cNvSpPr>
            <p:nvPr userDrawn="1"/>
          </p:nvSpPr>
          <p:spPr bwMode="black">
            <a:xfrm>
              <a:off x="8614838" y="3922913"/>
              <a:ext cx="627062" cy="404812"/>
            </a:xfrm>
            <a:custGeom>
              <a:avLst/>
              <a:gdLst>
                <a:gd name="T0" fmla="*/ 2147483646 w 167"/>
                <a:gd name="T1" fmla="*/ 2147483646 h 108"/>
                <a:gd name="T2" fmla="*/ 2147483646 w 167"/>
                <a:gd name="T3" fmla="*/ 2147483646 h 108"/>
                <a:gd name="T4" fmla="*/ 0 w 167"/>
                <a:gd name="T5" fmla="*/ 2147483646 h 108"/>
                <a:gd name="T6" fmla="*/ 2147483646 w 167"/>
                <a:gd name="T7" fmla="*/ 2147483646 h 108"/>
                <a:gd name="T8" fmla="*/ 2147483646 w 167"/>
                <a:gd name="T9" fmla="*/ 2147483646 h 108"/>
                <a:gd name="T10" fmla="*/ 2147483646 w 167"/>
                <a:gd name="T11" fmla="*/ 0 h 108"/>
                <a:gd name="T12" fmla="*/ 2147483646 w 167"/>
                <a:gd name="T13" fmla="*/ 2147483646 h 108"/>
                <a:gd name="T14" fmla="*/ 2147483646 w 167"/>
                <a:gd name="T15" fmla="*/ 2147483646 h 108"/>
                <a:gd name="T16" fmla="*/ 2147483646 w 167"/>
                <a:gd name="T17" fmla="*/ 2147483646 h 108"/>
                <a:gd name="T18" fmla="*/ 2147483646 w 167"/>
                <a:gd name="T19" fmla="*/ 2147483646 h 108"/>
                <a:gd name="T20" fmla="*/ 2147483646 w 167"/>
                <a:gd name="T21" fmla="*/ 2147483646 h 108"/>
                <a:gd name="T22" fmla="*/ 2147483646 w 167"/>
                <a:gd name="T23" fmla="*/ 2147483646 h 108"/>
                <a:gd name="T24" fmla="*/ 2147483646 w 167"/>
                <a:gd name="T25" fmla="*/ 2147483646 h 108"/>
                <a:gd name="T26" fmla="*/ 2147483646 w 167"/>
                <a:gd name="T27" fmla="*/ 2147483646 h 108"/>
                <a:gd name="T28" fmla="*/ 2147483646 w 167"/>
                <a:gd name="T29" fmla="*/ 2147483646 h 108"/>
                <a:gd name="T30" fmla="*/ 2147483646 w 167"/>
                <a:gd name="T31" fmla="*/ 2147483646 h 108"/>
                <a:gd name="T32" fmla="*/ 2147483646 w 167"/>
                <a:gd name="T33" fmla="*/ 2147483646 h 108"/>
                <a:gd name="T34" fmla="*/ 2147483646 w 167"/>
                <a:gd name="T35" fmla="*/ 2147483646 h 108"/>
                <a:gd name="T36" fmla="*/ 2147483646 w 167"/>
                <a:gd name="T37" fmla="*/ 2147483646 h 108"/>
                <a:gd name="T38" fmla="*/ 2147483646 w 167"/>
                <a:gd name="T39" fmla="*/ 2147483646 h 108"/>
                <a:gd name="T40" fmla="*/ 2147483646 w 167"/>
                <a:gd name="T41" fmla="*/ 2147483646 h 108"/>
                <a:gd name="T42" fmla="*/ 2147483646 w 167"/>
                <a:gd name="T43" fmla="*/ 2147483646 h 108"/>
                <a:gd name="T44" fmla="*/ 2147483646 w 167"/>
                <a:gd name="T45" fmla="*/ 2147483646 h 108"/>
                <a:gd name="T46" fmla="*/ 2147483646 w 167"/>
                <a:gd name="T47" fmla="*/ 2147483646 h 108"/>
                <a:gd name="T48" fmla="*/ 2147483646 w 167"/>
                <a:gd name="T49" fmla="*/ 2147483646 h 1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a:lstStyle/>
            <a:p>
              <a:pPr eaLnBrk="1" fontAlgn="auto" hangingPunct="1">
                <a:spcBef>
                  <a:spcPts val="0"/>
                </a:spcBef>
                <a:spcAft>
                  <a:spcPts val="0"/>
                </a:spcAft>
                <a:defRPr/>
              </a:pPr>
              <a:endParaRPr lang="en-US" dirty="0">
                <a:latin typeface="+mn-lt"/>
              </a:endParaRPr>
            </a:p>
          </p:txBody>
        </p:sp>
      </p:grpSp>
      <p:grpSp>
        <p:nvGrpSpPr>
          <p:cNvPr id="31" name="compass"/>
          <p:cNvGrpSpPr>
            <a:grpSpLocks/>
          </p:cNvGrpSpPr>
          <p:nvPr userDrawn="1"/>
        </p:nvGrpSpPr>
        <p:grpSpPr bwMode="auto">
          <a:xfrm>
            <a:off x="9929813" y="5149850"/>
            <a:ext cx="985837" cy="985838"/>
            <a:chOff x="7363812" y="1203877"/>
            <a:chExt cx="985962" cy="985962"/>
          </a:xfrm>
        </p:grpSpPr>
        <p:grpSp>
          <p:nvGrpSpPr>
            <p:cNvPr id="32" name="Group 38"/>
            <p:cNvGrpSpPr>
              <a:grpSpLocks/>
            </p:cNvGrpSpPr>
            <p:nvPr userDrawn="1"/>
          </p:nvGrpSpPr>
          <p:grpSpPr bwMode="auto">
            <a:xfrm>
              <a:off x="7388481" y="1278552"/>
              <a:ext cx="936625" cy="836612"/>
              <a:chOff x="9475263" y="5255258"/>
              <a:chExt cx="936625" cy="836612"/>
            </a:xfrm>
          </p:grpSpPr>
          <p:sp>
            <p:nvSpPr>
              <p:cNvPr id="34" name="Freeform 10"/>
              <p:cNvSpPr>
                <a:spLocks noEditPoints="1"/>
              </p:cNvSpPr>
              <p:nvPr userDrawn="1"/>
            </p:nvSpPr>
            <p:spPr bwMode="black">
              <a:xfrm>
                <a:off x="9475997" y="5255205"/>
                <a:ext cx="935156" cy="836717"/>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sp>
            <p:nvSpPr>
              <p:cNvPr id="35" name="Freeform 11"/>
              <p:cNvSpPr>
                <a:spLocks/>
              </p:cNvSpPr>
              <p:nvPr userDrawn="1"/>
            </p:nvSpPr>
            <p:spPr bwMode="black">
              <a:xfrm>
                <a:off x="9718151" y="5425120"/>
                <a:ext cx="7937" cy="6350"/>
              </a:xfrm>
              <a:custGeom>
                <a:avLst/>
                <a:gdLst>
                  <a:gd name="T0" fmla="*/ 2147483646 w 2"/>
                  <a:gd name="T1" fmla="*/ 2147483646 h 2"/>
                  <a:gd name="T2" fmla="*/ 2147483646 w 2"/>
                  <a:gd name="T3" fmla="*/ 2147483646 h 2"/>
                  <a:gd name="T4" fmla="*/ 2147483646 w 2"/>
                  <a:gd name="T5" fmla="*/ 2147483646 h 2"/>
                  <a:gd name="T6" fmla="*/ 0 60000 65536"/>
                  <a:gd name="T7" fmla="*/ 0 60000 65536"/>
                  <a:gd name="T8" fmla="*/ 0 60000 65536"/>
                </a:gdLst>
                <a:ahLst/>
                <a:cxnLst>
                  <a:cxn ang="T6">
                    <a:pos x="T0" y="T1"/>
                  </a:cxn>
                  <a:cxn ang="T7">
                    <a:pos x="T2" y="T3"/>
                  </a:cxn>
                  <a:cxn ang="T8">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
              <p:cNvSpPr>
                <a:spLocks/>
              </p:cNvSpPr>
              <p:nvPr userDrawn="1"/>
            </p:nvSpPr>
            <p:spPr bwMode="black">
              <a:xfrm>
                <a:off x="10172176" y="5877558"/>
                <a:ext cx="3175" cy="0"/>
              </a:xfrm>
              <a:custGeom>
                <a:avLst/>
                <a:gdLst>
                  <a:gd name="T0" fmla="*/ 0 w 1"/>
                  <a:gd name="T1" fmla="*/ 2147483646 w 1"/>
                  <a:gd name="T2" fmla="*/ 2147483646 w 1"/>
                  <a:gd name="T3" fmla="*/ 0 w 1"/>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Oval 13"/>
              <p:cNvSpPr>
                <a:spLocks noChangeArrowheads="1"/>
              </p:cNvSpPr>
              <p:nvPr userDrawn="1"/>
            </p:nvSpPr>
            <p:spPr bwMode="black">
              <a:xfrm>
                <a:off x="9880861" y="5626727"/>
                <a:ext cx="92087" cy="93674"/>
              </a:xfrm>
              <a:prstGeom prst="ellipse">
                <a:avLst/>
              </a:prstGeom>
              <a:solidFill>
                <a:schemeClr val="accent5"/>
              </a:solidFill>
              <a:ln>
                <a:noFill/>
              </a:ln>
              <a:extLst/>
            </p:spPr>
            <p:txBody>
              <a:bodyPr/>
              <a:lstStyle/>
              <a:p>
                <a:pPr eaLnBrk="1" fontAlgn="auto" hangingPunct="1">
                  <a:spcBef>
                    <a:spcPts val="0"/>
                  </a:spcBef>
                  <a:spcAft>
                    <a:spcPts val="0"/>
                  </a:spcAft>
                  <a:defRPr/>
                </a:pPr>
                <a:endParaRPr lang="en-US" dirty="0">
                  <a:latin typeface="+mn-lt"/>
                </a:endParaRPr>
              </a:p>
            </p:txBody>
          </p:sp>
        </p:grpSp>
        <p:sp>
          <p:nvSpPr>
            <p:cNvPr id="33" name="Rectangle 39"/>
            <p:cNvSpPr>
              <a:spLocks noChangeArrowheads="1"/>
            </p:cNvSpPr>
            <p:nvPr userDrawn="1"/>
          </p:nvSpPr>
          <p:spPr bwMode="black">
            <a:xfrm>
              <a:off x="7363812" y="1203877"/>
              <a:ext cx="985962" cy="98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p>
          </p:txBody>
        </p:sp>
      </p:grpSp>
      <p:cxnSp>
        <p:nvCxnSpPr>
          <p:cNvPr id="38" name="Straight Connector 37"/>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TextBox 45"/>
          <p:cNvSpPr txBox="1">
            <a:spLocks noChangeArrowheads="1"/>
          </p:cNvSpPr>
          <p:nvPr userDrawn="1"/>
        </p:nvSpPr>
        <p:spPr bwMode="auto">
          <a:xfrm>
            <a:off x="384175" y="3881438"/>
            <a:ext cx="9347200" cy="703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bIns="0" anchor="b"/>
          <a:lstStyle>
            <a:lvl1pPr marL="342900" indent="-342900">
              <a:defRPr>
                <a:solidFill>
                  <a:schemeClr val="tx1"/>
                </a:solidFill>
                <a:latin typeface="Qualcomm Office Regular" panose="020B0503030202060203" pitchFamily="34" charset="0"/>
              </a:defRPr>
            </a:lvl1pPr>
            <a:lvl2pPr>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marL="0" lvl="1" eaLnBrk="1" hangingPunct="1">
              <a:lnSpc>
                <a:spcPct val="90000"/>
              </a:lnSpc>
              <a:buClr>
                <a:schemeClr val="accent1"/>
              </a:buClr>
              <a:buSzPct val="110000"/>
              <a:defRPr/>
            </a:pPr>
            <a:r>
              <a:rPr lang="en-US" altLang="en-US" sz="2000" smtClean="0">
                <a:solidFill>
                  <a:schemeClr val="bg1"/>
                </a:solidFill>
                <a:cs typeface="Arial" panose="020B0604020202020204" pitchFamily="34" charset="0"/>
              </a:rPr>
              <a:t>For more information, visit us at: </a:t>
            </a:r>
            <a:br>
              <a:rPr lang="en-US" altLang="en-US" sz="2000" smtClean="0">
                <a:solidFill>
                  <a:schemeClr val="bg1"/>
                </a:solidFill>
                <a:cs typeface="Arial" panose="020B0604020202020204" pitchFamily="34" charset="0"/>
              </a:rPr>
            </a:br>
            <a:r>
              <a:rPr lang="en-US" altLang="en-US" sz="2000" smtClean="0">
                <a:solidFill>
                  <a:schemeClr val="bg1"/>
                </a:solidFill>
                <a:cs typeface="Arial" panose="020B0604020202020204" pitchFamily="34" charset="0"/>
              </a:rPr>
              <a:t>www.qualcomm.com &amp; www.qualcomm.com/blog </a:t>
            </a:r>
          </a:p>
        </p:txBody>
      </p:sp>
      <p:sp>
        <p:nvSpPr>
          <p:cNvPr id="40" name="Subtitle 2"/>
          <p:cNvSpPr txBox="1">
            <a:spLocks/>
          </p:cNvSpPr>
          <p:nvPr userDrawn="1"/>
        </p:nvSpPr>
        <p:spPr bwMode="black">
          <a:xfrm>
            <a:off x="261938" y="4760913"/>
            <a:ext cx="8689975" cy="2039937"/>
          </a:xfrm>
          <a:prstGeom prst="rect">
            <a:avLst/>
          </a:prstGeom>
        </p:spPr>
        <p:txBody>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©2013-2015 Qualcomm Technologies, Inc. and/or its affiliated companies.  All Rights Reserved.  </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is a trademark of Qualcomm Incorporated, registered in the United States and other countries. All trademarks of Qualcomm Incorporated are used with permission.  Other products and brand names may be trademarks or registered trademarks of their respective owners.</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References in this presentation to “Qualcomm” may mean Qualcomm Incorporated, Qualcomm Technologies, Inc., and/or other subsidiaries or business units within the Qualcomm corporate structure, as </a:t>
            </a:r>
            <a:r>
              <a:rPr sz="1000" spc="10" dirty="0" err="1" smtClean="0">
                <a:solidFill>
                  <a:schemeClr val="bg1"/>
                </a:solidFill>
                <a:latin typeface="Qualcomm Office Light" pitchFamily="34" charset="0"/>
              </a:rPr>
              <a:t>appli</a:t>
            </a: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a:t>
            </a:r>
          </a:p>
          <a:p>
            <a:pPr marL="0" lvl="1" algn="l" fontAlgn="auto">
              <a:lnSpc>
                <a:spcPct val="95000"/>
              </a:lnSpc>
              <a:spcBef>
                <a:spcPts val="0"/>
              </a:spcBef>
              <a:spcAft>
                <a:spcPts val="0"/>
              </a:spcAft>
              <a:buFontTx/>
              <a:buNone/>
              <a:defRPr/>
            </a:pPr>
            <a:endParaRPr sz="1000" spc="10" dirty="0" smtClean="0">
              <a:solidFill>
                <a:schemeClr val="bg1"/>
              </a:solidFill>
              <a:latin typeface="Qualcomm Office Light" pitchFamily="34" charset="0"/>
            </a:endParaRPr>
          </a:p>
          <a:p>
            <a:pPr marL="0" lvl="1" algn="l" fontAlgn="auto">
              <a:lnSpc>
                <a:spcPct val="95000"/>
              </a:lnSpc>
              <a:spcBef>
                <a:spcPts val="0"/>
              </a:spcBef>
              <a:spcAft>
                <a:spcPts val="0"/>
              </a:spcAft>
              <a:buFontTx/>
              <a:buNone/>
              <a:defRPr/>
            </a:pPr>
            <a:r>
              <a:rPr sz="1000" spc="10" dirty="0" smtClean="0">
                <a:solidFill>
                  <a:schemeClr val="bg1"/>
                </a:solidFill>
                <a:latin typeface="Qualcomm Office Light" pitchFamily="34" charset="0"/>
              </a:rPr>
              <a:t>Qualcomm Incorporated includes Qualcomm’s licensing business, </a:t>
            </a:r>
            <a:r>
              <a:rPr sz="1000" spc="10" dirty="0" err="1" smtClean="0">
                <a:solidFill>
                  <a:schemeClr val="bg1"/>
                </a:solidFill>
                <a:latin typeface="Qualcomm Office Light" pitchFamily="34" charset="0"/>
              </a:rPr>
              <a:t>QTL</a:t>
            </a:r>
            <a:r>
              <a:rPr sz="1000" spc="10" dirty="0" smtClean="0">
                <a:solidFill>
                  <a:schemeClr val="bg1"/>
                </a:solidFill>
                <a:latin typeface="Qualcomm Office Light" pitchFamily="34" charset="0"/>
              </a:rPr>
              <a:t>,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a:t>
            </a:r>
          </a:p>
        </p:txBody>
      </p:sp>
      <p:sp>
        <p:nvSpPr>
          <p:cNvPr id="41" name="TextBox 47"/>
          <p:cNvSpPr txBox="1">
            <a:spLocks noChangeArrowheads="1"/>
          </p:cNvSpPr>
          <p:nvPr userDrawn="1"/>
        </p:nvSpPr>
        <p:spPr bwMode="auto">
          <a:xfrm>
            <a:off x="261938" y="2760663"/>
            <a:ext cx="7362825" cy="7985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85000"/>
              </a:lnSpc>
              <a:defRPr/>
            </a:pPr>
            <a:r>
              <a:rPr lang="en-US" altLang="en-US" sz="5400" smtClean="0">
                <a:solidFill>
                  <a:srgbClr val="FFFFFF"/>
                </a:solidFill>
                <a:latin typeface="Qualcomm Office Bold" panose="020B0803030202060203" pitchFamily="34" charset="0"/>
                <a:cs typeface="Arial" panose="020B0604020202020204" pitchFamily="34" charset="0"/>
              </a:rPr>
              <a:t>Thank you</a:t>
            </a:r>
          </a:p>
        </p:txBody>
      </p:sp>
      <p:grpSp>
        <p:nvGrpSpPr>
          <p:cNvPr id="42" name="Group 48"/>
          <p:cNvGrpSpPr>
            <a:grpSpLocks/>
          </p:cNvGrpSpPr>
          <p:nvPr userDrawn="1"/>
        </p:nvGrpSpPr>
        <p:grpSpPr bwMode="auto">
          <a:xfrm>
            <a:off x="284163" y="3535363"/>
            <a:ext cx="4833937" cy="425450"/>
            <a:chOff x="408334" y="1590261"/>
            <a:chExt cx="4834393" cy="424732"/>
          </a:xfrm>
        </p:grpSpPr>
        <p:sp>
          <p:nvSpPr>
            <p:cNvPr id="43" name="TextBox 49"/>
            <p:cNvSpPr txBox="1">
              <a:spLocks noChangeArrowheads="1"/>
            </p:cNvSpPr>
            <p:nvPr userDrawn="1"/>
          </p:nvSpPr>
          <p:spPr bwMode="auto">
            <a:xfrm>
              <a:off x="408334" y="1590261"/>
              <a:ext cx="4834393" cy="4247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lnSpc>
                  <a:spcPct val="90000"/>
                </a:lnSpc>
                <a:defRPr/>
              </a:pPr>
              <a:r>
                <a:rPr lang="en-US" altLang="en-US" sz="2400" smtClean="0">
                  <a:solidFill>
                    <a:schemeClr val="bg1"/>
                  </a:solidFill>
                  <a:latin typeface="Qualcomm Office Light" panose="020B0303030202060203" pitchFamily="34" charset="0"/>
                  <a:cs typeface="Arial" panose="020B0604020202020204" pitchFamily="34" charset="0"/>
                </a:rPr>
                <a:t>Follow us on:</a:t>
              </a:r>
            </a:p>
          </p:txBody>
        </p:sp>
        <p:sp>
          <p:nvSpPr>
            <p:cNvPr id="44" name="Freeform 12"/>
            <p:cNvSpPr>
              <a:spLocks noChangeAspect="1"/>
            </p:cNvSpPr>
            <p:nvPr userDrawn="1"/>
          </p:nvSpPr>
          <p:spPr bwMode="auto">
            <a:xfrm>
              <a:off x="2429649" y="1628891"/>
              <a:ext cx="427605" cy="347472"/>
            </a:xfrm>
            <a:custGeom>
              <a:avLst/>
              <a:gdLst>
                <a:gd name="T0" fmla="*/ 2147483646 w 800"/>
                <a:gd name="T1" fmla="*/ 2147483646 h 650"/>
                <a:gd name="T2" fmla="*/ 2147483646 w 800"/>
                <a:gd name="T3" fmla="*/ 2147483646 h 650"/>
                <a:gd name="T4" fmla="*/ 2147483646 w 800"/>
                <a:gd name="T5" fmla="*/ 2147483646 h 650"/>
                <a:gd name="T6" fmla="*/ 2147483646 w 800"/>
                <a:gd name="T7" fmla="*/ 2147483646 h 650"/>
                <a:gd name="T8" fmla="*/ 2147483646 w 800"/>
                <a:gd name="T9" fmla="*/ 0 h 650"/>
                <a:gd name="T10" fmla="*/ 2147483646 w 800"/>
                <a:gd name="T11" fmla="*/ 2147483646 h 650"/>
                <a:gd name="T12" fmla="*/ 2147483646 w 800"/>
                <a:gd name="T13" fmla="*/ 2147483646 h 650"/>
                <a:gd name="T14" fmla="*/ 2147483646 w 800"/>
                <a:gd name="T15" fmla="*/ 2147483646 h 650"/>
                <a:gd name="T16" fmla="*/ 2147483646 w 800"/>
                <a:gd name="T17" fmla="*/ 2147483646 h 650"/>
                <a:gd name="T18" fmla="*/ 2147483646 w 800"/>
                <a:gd name="T19" fmla="*/ 2147483646 h 650"/>
                <a:gd name="T20" fmla="*/ 2147483646 w 800"/>
                <a:gd name="T21" fmla="*/ 2147483646 h 650"/>
                <a:gd name="T22" fmla="*/ 2147483646 w 800"/>
                <a:gd name="T23" fmla="*/ 2147483646 h 650"/>
                <a:gd name="T24" fmla="*/ 2147483646 w 800"/>
                <a:gd name="T25" fmla="*/ 2147483646 h 650"/>
                <a:gd name="T26" fmla="*/ 2147483646 w 800"/>
                <a:gd name="T27" fmla="*/ 2147483646 h 650"/>
                <a:gd name="T28" fmla="*/ 2147483646 w 800"/>
                <a:gd name="T29" fmla="*/ 2147483646 h 650"/>
                <a:gd name="T30" fmla="*/ 2147483646 w 800"/>
                <a:gd name="T31" fmla="*/ 2147483646 h 650"/>
                <a:gd name="T32" fmla="*/ 2147483646 w 800"/>
                <a:gd name="T33" fmla="*/ 2147483646 h 650"/>
                <a:gd name="T34" fmla="*/ 0 w 800"/>
                <a:gd name="T35" fmla="*/ 2147483646 h 650"/>
                <a:gd name="T36" fmla="*/ 2147483646 w 800"/>
                <a:gd name="T37" fmla="*/ 2147483646 h 650"/>
                <a:gd name="T38" fmla="*/ 2147483646 w 800"/>
                <a:gd name="T39" fmla="*/ 2147483646 h 650"/>
                <a:gd name="T40" fmla="*/ 2147483646 w 800"/>
                <a:gd name="T41" fmla="*/ 2147483646 h 650"/>
                <a:gd name="T42" fmla="*/ 2147483646 w 800"/>
                <a:gd name="T43" fmla="*/ 2147483646 h 6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pic>
          <p:nvPicPr>
            <p:cNvPr id="4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628891"/>
              <a:ext cx="162255" cy="34747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46" name="Rectangle 52"/>
          <p:cNvSpPr>
            <a:spLocks noChangeArrowheads="1"/>
          </p:cNvSpPr>
          <p:nvPr userDrawn="1"/>
        </p:nvSpPr>
        <p:spPr bwMode="white">
          <a:xfrm>
            <a:off x="246063" y="6580188"/>
            <a:ext cx="5635625" cy="220662"/>
          </a:xfrm>
          <a:prstGeom prst="rect">
            <a:avLst/>
          </a:prstGeom>
          <a:solidFill>
            <a:srgbClr val="008D95"/>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algn="ctr" eaLnBrk="1" hangingPunct="1">
              <a:defRPr/>
            </a:pPr>
            <a:endParaRPr lang="en-US" altLang="en-US" smtClean="0">
              <a:solidFill>
                <a:schemeClr val="bg1"/>
              </a:solidFill>
            </a:endParaRPr>
          </a:p>
        </p:txBody>
      </p:sp>
    </p:spTree>
    <p:extLst>
      <p:ext uri="{BB962C8B-B14F-4D97-AF65-F5344CB8AC3E}">
        <p14:creationId xmlns:p14="http://schemas.microsoft.com/office/powerpoint/2010/main" val="52570673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2000"/>
                                        <p:tgtEl>
                                          <p:spTgt spid="28"/>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par>
                                <p:cTn id="11" presetID="42" presetClass="entr" presetSubtype="0" fill="hold"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800"/>
                                        <p:tgtEl>
                                          <p:spTgt spid="10"/>
                                        </p:tgtEl>
                                      </p:cBhvr>
                                    </p:animEffect>
                                    <p:anim calcmode="lin" valueType="num">
                                      <p:cBhvr>
                                        <p:cTn id="14" dur="1800" fill="hold"/>
                                        <p:tgtEl>
                                          <p:spTgt spid="10"/>
                                        </p:tgtEl>
                                        <p:attrNameLst>
                                          <p:attrName>ppt_x</p:attrName>
                                        </p:attrNameLst>
                                      </p:cBhvr>
                                      <p:tavLst>
                                        <p:tav tm="0">
                                          <p:val>
                                            <p:strVal val="#ppt_x"/>
                                          </p:val>
                                        </p:tav>
                                        <p:tav tm="100000">
                                          <p:val>
                                            <p:strVal val="#ppt_x"/>
                                          </p:val>
                                        </p:tav>
                                      </p:tavLst>
                                    </p:anim>
                                    <p:anim calcmode="lin" valueType="num">
                                      <p:cBhvr>
                                        <p:cTn id="15" dur="1800" fill="hold"/>
                                        <p:tgtEl>
                                          <p:spTgt spid="1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70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400"/>
                                        <p:tgtEl>
                                          <p:spTgt spid="3"/>
                                        </p:tgtEl>
                                      </p:cBhvr>
                                    </p:animEffect>
                                    <p:anim calcmode="lin" valueType="num">
                                      <p:cBhvr>
                                        <p:cTn id="19" dur="1400" fill="hold"/>
                                        <p:tgtEl>
                                          <p:spTgt spid="3"/>
                                        </p:tgtEl>
                                        <p:attrNameLst>
                                          <p:attrName>ppt_x</p:attrName>
                                        </p:attrNameLst>
                                      </p:cBhvr>
                                      <p:tavLst>
                                        <p:tav tm="0">
                                          <p:val>
                                            <p:strVal val="#ppt_x"/>
                                          </p:val>
                                        </p:tav>
                                        <p:tav tm="100000">
                                          <p:val>
                                            <p:strVal val="#ppt_x"/>
                                          </p:val>
                                        </p:tav>
                                      </p:tavLst>
                                    </p:anim>
                                    <p:anim calcmode="lin" valueType="num">
                                      <p:cBhvr>
                                        <p:cTn id="20" dur="1400" fill="hold"/>
                                        <p:tgtEl>
                                          <p:spTgt spid="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7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400"/>
                                        <p:tgtEl>
                                          <p:spTgt spid="31"/>
                                        </p:tgtEl>
                                      </p:cBhvr>
                                    </p:animEffect>
                                    <p:anim calcmode="lin" valueType="num">
                                      <p:cBhvr>
                                        <p:cTn id="24" dur="1400" fill="hold"/>
                                        <p:tgtEl>
                                          <p:spTgt spid="31"/>
                                        </p:tgtEl>
                                        <p:attrNameLst>
                                          <p:attrName>ppt_x</p:attrName>
                                        </p:attrNameLst>
                                      </p:cBhvr>
                                      <p:tavLst>
                                        <p:tav tm="0">
                                          <p:val>
                                            <p:strVal val="#ppt_x"/>
                                          </p:val>
                                        </p:tav>
                                        <p:tav tm="100000">
                                          <p:val>
                                            <p:strVal val="#ppt_x"/>
                                          </p:val>
                                        </p:tav>
                                      </p:tavLst>
                                    </p:anim>
                                    <p:anim calcmode="lin" valueType="num">
                                      <p:cBhvr>
                                        <p:cTn id="25" dur="1400" fill="hold"/>
                                        <p:tgtEl>
                                          <p:spTgt spid="31"/>
                                        </p:tgtEl>
                                        <p:attrNameLst>
                                          <p:attrName>ppt_y</p:attrName>
                                        </p:attrNameLst>
                                      </p:cBhvr>
                                      <p:tavLst>
                                        <p:tav tm="0">
                                          <p:val>
                                            <p:strVal val="#ppt_y+.1"/>
                                          </p:val>
                                        </p:tav>
                                        <p:tav tm="100000">
                                          <p:val>
                                            <p:strVal val="#ppt_y"/>
                                          </p:val>
                                        </p:tav>
                                      </p:tavLst>
                                    </p:anim>
                                  </p:childTnLst>
                                </p:cTn>
                              </p:par>
                              <p:par>
                                <p:cTn id="26" presetID="6" presetClass="emph" presetSubtype="0" repeatCount="3000" accel="100000" autoRev="1" fill="hold" nodeType="withEffect">
                                  <p:stCondLst>
                                    <p:cond delay="700"/>
                                  </p:stCondLst>
                                  <p:childTnLst>
                                    <p:animScale>
                                      <p:cBhvr>
                                        <p:cTn id="27" dur="233" fill="hold"/>
                                        <p:tgtEl>
                                          <p:spTgt spid="31"/>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Gradient_Title slide with no content">
    <p:bg>
      <p:bgPr>
        <a:gradFill rotWithShape="0">
          <a:gsLst>
            <a:gs pos="0">
              <a:srgbClr val="143C66"/>
            </a:gs>
            <a:gs pos="100000">
              <a:srgbClr val="008E95"/>
            </a:gs>
          </a:gsLst>
          <a:lin ang="5400000"/>
        </a:gradFill>
        <a:effectLst/>
      </p:bgPr>
    </p:bg>
    <p:spTree>
      <p:nvGrpSpPr>
        <p:cNvPr id="1" name=""/>
        <p:cNvGrpSpPr/>
        <p:nvPr/>
      </p:nvGrpSpPr>
      <p:grpSpPr>
        <a:xfrm>
          <a:off x="0" y="0"/>
          <a:ext cx="0" cy="0"/>
          <a:chOff x="0" y="0"/>
          <a:chExt cx="0" cy="0"/>
        </a:xfrm>
      </p:grpSpPr>
      <p:cxnSp>
        <p:nvCxnSpPr>
          <p:cNvPr id="5" name="Straight Connector 4"/>
          <p:cNvCxnSpPr/>
          <p:nvPr userDrawn="1"/>
        </p:nvCxnSpPr>
        <p:spPr>
          <a:xfrm>
            <a:off x="374650" y="503238"/>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itle Placeholder 1"/>
          <p:cNvSpPr>
            <a:spLocks noGrp="1"/>
          </p:cNvSpPr>
          <p:nvPr>
            <p:ph type="title"/>
          </p:nvPr>
        </p:nvSpPr>
        <p:spPr>
          <a:xfrm>
            <a:off x="366093" y="676540"/>
            <a:ext cx="11430000" cy="590931"/>
          </a:xfrm>
          <a:prstGeom prst="rect">
            <a:avLst/>
          </a:prstGeom>
        </p:spPr>
        <p:txBody>
          <a:bodyPr rtlCol="0"/>
          <a:lstStyle>
            <a:lvl1pPr>
              <a:defRPr>
                <a:solidFill>
                  <a:schemeClr val="bg1"/>
                </a:solidFill>
              </a:defRPr>
            </a:lvl1pPr>
          </a:lstStyle>
          <a:p>
            <a:r>
              <a:rPr lang="en-US" smtClean="0"/>
              <a:t>Click to edit Master title style</a:t>
            </a:r>
            <a:endParaRPr lang="en-US" dirty="0"/>
          </a:p>
        </p:txBody>
      </p:sp>
      <p:sp>
        <p:nvSpPr>
          <p:cNvPr id="12" name="Text Placeholder 11"/>
          <p:cNvSpPr>
            <a:spLocks noGrp="1"/>
          </p:cNvSpPr>
          <p:nvPr>
            <p:ph type="body" sz="quarter" idx="13"/>
          </p:nvPr>
        </p:nvSpPr>
        <p:spPr>
          <a:xfrm>
            <a:off x="366713" y="1228725"/>
            <a:ext cx="11430000" cy="347472"/>
          </a:xfrm>
        </p:spPr>
        <p:txBody>
          <a:bodyPr anchor="ctr"/>
          <a:lstStyle>
            <a:lvl1pPr marL="0" indent="0">
              <a:buFontTx/>
              <a:buNone/>
              <a:defRPr>
                <a:solidFill>
                  <a:schemeClr val="accent5"/>
                </a:solidFill>
              </a:defRPr>
            </a:lvl1pPr>
            <a:lvl2pPr marL="457200" indent="0">
              <a:buFontTx/>
              <a:buNone/>
              <a:defRPr>
                <a:solidFill>
                  <a:schemeClr val="bg2"/>
                </a:solidFill>
              </a:defRPr>
            </a:lvl2pPr>
            <a:lvl3pPr marL="914400" indent="0">
              <a:buFontTx/>
              <a:buNone/>
              <a:defRPr>
                <a:solidFill>
                  <a:schemeClr val="bg2"/>
                </a:solidFill>
              </a:defRPr>
            </a:lvl3pPr>
            <a:lvl4pPr marL="1371600" indent="0">
              <a:buFontTx/>
              <a:buNone/>
              <a:defRPr>
                <a:solidFill>
                  <a:schemeClr val="bg2"/>
                </a:solidFill>
              </a:defRPr>
            </a:lvl4pPr>
            <a:lvl5pPr marL="1828800" indent="0">
              <a:buFontTx/>
              <a:buNone/>
              <a:defRPr>
                <a:solidFill>
                  <a:schemeClr val="bg2"/>
                </a:solidFill>
              </a:defRPr>
            </a:lvl5pPr>
          </a:lstStyle>
          <a:p>
            <a:pPr lvl="0"/>
            <a:r>
              <a:rPr lang="en-US" smtClean="0"/>
              <a:t>Click to edit Master text styles</a:t>
            </a:r>
          </a:p>
        </p:txBody>
      </p:sp>
      <p:sp>
        <p:nvSpPr>
          <p:cNvPr id="10" name="Text Placeholder 2"/>
          <p:cNvSpPr>
            <a:spLocks noGrp="1"/>
          </p:cNvSpPr>
          <p:nvPr>
            <p:ph type="body" sz="quarter" idx="14"/>
          </p:nvPr>
        </p:nvSpPr>
        <p:spPr>
          <a:xfrm>
            <a:off x="366093" y="6369677"/>
            <a:ext cx="11452463" cy="225451"/>
          </a:xfrm>
        </p:spPr>
        <p:txBody>
          <a:bodyPr anchor="ctr"/>
          <a:lstStyle>
            <a:lvl1pPr marL="0" indent="0">
              <a:buFontTx/>
              <a:buNone/>
              <a:defRPr sz="900">
                <a:solidFill>
                  <a:schemeClr val="bg1">
                    <a:lumMod val="75000"/>
                  </a:schemeClr>
                </a:solidFill>
              </a:defRPr>
            </a:lvl1pPr>
          </a:lstStyle>
          <a:p>
            <a:pPr lvl="0"/>
            <a:r>
              <a:rPr lang="en-US" smtClean="0"/>
              <a:t>Click to edit Master text styles</a:t>
            </a:r>
          </a:p>
        </p:txBody>
      </p:sp>
    </p:spTree>
    <p:extLst>
      <p:ext uri="{BB962C8B-B14F-4D97-AF65-F5344CB8AC3E}">
        <p14:creationId xmlns:p14="http://schemas.microsoft.com/office/powerpoint/2010/main" val="420771914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36036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mn-lt"/>
              </a:defRPr>
            </a:lvl1pPr>
            <a:lvl2pPr>
              <a:defRPr>
                <a:latin typeface="+mn-lt"/>
              </a:defRPr>
            </a:lvl2pPr>
            <a:lvl3pPr>
              <a:defRPr>
                <a:latin typeface="+mn-lt"/>
              </a:defRPr>
            </a:lvl3pPr>
            <a:lvl4pPr>
              <a:defRPr lang="en-US" sz="1600" kern="1200" baseline="0" dirty="0">
                <a:solidFill>
                  <a:prstClr val="black">
                    <a:lumMod val="75000"/>
                    <a:lumOff val="25000"/>
                  </a:prstClr>
                </a:solidFill>
                <a:latin typeface="+mn-lt"/>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736617"/>
            <a:ext cx="11432977" cy="507831"/>
          </a:xfrm>
          <a:prstGeom prst="rect">
            <a:avLst/>
          </a:prstGeom>
        </p:spPr>
        <p:txBody>
          <a:bodyPr rtlCol="0"/>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1000595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title slide with no content">
    <p:spTree>
      <p:nvGrpSpPr>
        <p:cNvPr id="1" name=""/>
        <p:cNvGrpSpPr/>
        <p:nvPr/>
      </p:nvGrpSpPr>
      <p:grpSpPr>
        <a:xfrm>
          <a:off x="0" y="0"/>
          <a:ext cx="0" cy="0"/>
          <a:chOff x="0" y="0"/>
          <a:chExt cx="0" cy="0"/>
        </a:xfrm>
      </p:grpSpPr>
      <p:cxnSp>
        <p:nvCxnSpPr>
          <p:cNvPr id="4" name="Straight Connector 3"/>
          <p:cNvCxnSpPr/>
          <p:nvPr userDrawn="1"/>
        </p:nvCxnSpPr>
        <p:spPr>
          <a:xfrm>
            <a:off x="370364" y="457200"/>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9"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574024778"/>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8_Title and Content">
    <p:spTree>
      <p:nvGrpSpPr>
        <p:cNvPr id="1" name=""/>
        <p:cNvGrpSpPr/>
        <p:nvPr/>
      </p:nvGrpSpPr>
      <p:grpSpPr>
        <a:xfrm>
          <a:off x="0" y="0"/>
          <a:ext cx="0" cy="0"/>
          <a:chOff x="0" y="0"/>
          <a:chExt cx="0" cy="0"/>
        </a:xfrm>
      </p:grpSpPr>
      <p:cxnSp>
        <p:nvCxnSpPr>
          <p:cNvPr id="5" name="Straight Connector 4"/>
          <p:cNvCxnSpPr/>
          <p:nvPr userDrawn="1"/>
        </p:nvCxnSpPr>
        <p:spPr>
          <a:xfrm>
            <a:off x="370364" y="481013"/>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Title Placeholder 1"/>
          <p:cNvSpPr>
            <a:spLocks noGrp="1"/>
          </p:cNvSpPr>
          <p:nvPr>
            <p:ph type="title"/>
          </p:nvPr>
        </p:nvSpPr>
        <p:spPr>
          <a:xfrm>
            <a:off x="283538" y="695067"/>
            <a:ext cx="11432977" cy="590931"/>
          </a:xfrm>
          <a:prstGeom prst="rect">
            <a:avLst/>
          </a:prstGeom>
        </p:spPr>
        <p:txBody>
          <a:bodyPr rtlCol="0"/>
          <a:lstStyle>
            <a:lvl1pPr>
              <a:defRPr>
                <a:latin typeface="Qualcomm Office Regular" pitchFamily="34" charset="0"/>
              </a:defRPr>
            </a:lvl1pPr>
          </a:lstStyle>
          <a:p>
            <a:r>
              <a:rPr lang="en-US" dirty="0" smtClean="0"/>
              <a:t>Click to edit Master title style</a:t>
            </a:r>
            <a:endParaRPr lang="en-US" dirty="0"/>
          </a:p>
        </p:txBody>
      </p:sp>
      <p:sp>
        <p:nvSpPr>
          <p:cNvPr id="8" name="Text Placeholder 2"/>
          <p:cNvSpPr>
            <a:spLocks noGrp="1"/>
          </p:cNvSpPr>
          <p:nvPr>
            <p:ph type="body" idx="13"/>
          </p:nvPr>
        </p:nvSpPr>
        <p:spPr>
          <a:xfrm>
            <a:off x="283538" y="1426465"/>
            <a:ext cx="11432977" cy="350865"/>
          </a:xfrm>
        </p:spPr>
        <p:txBody>
          <a:bodyPr tIns="0" bIns="0"/>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Tree>
    <p:extLst>
      <p:ext uri="{BB962C8B-B14F-4D97-AF65-F5344CB8AC3E}">
        <p14:creationId xmlns:p14="http://schemas.microsoft.com/office/powerpoint/2010/main" val="2904583038"/>
      </p:ext>
    </p:extLst>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ext Placeholder 2"/>
          <p:cNvSpPr>
            <a:spLocks noGrp="1"/>
          </p:cNvSpPr>
          <p:nvPr>
            <p:ph type="body" idx="1"/>
          </p:nvPr>
        </p:nvSpPr>
        <p:spPr bwMode="auto">
          <a:xfrm>
            <a:off x="366713" y="1968500"/>
            <a:ext cx="11430000" cy="4260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p:txBody>
      </p:sp>
      <p:sp>
        <p:nvSpPr>
          <p:cNvPr id="1027" name="TextBox 6"/>
          <p:cNvSpPr txBox="1">
            <a:spLocks noChangeArrowheads="1"/>
          </p:cNvSpPr>
          <p:nvPr/>
        </p:nvSpPr>
        <p:spPr bwMode="auto">
          <a:xfrm>
            <a:off x="354013" y="6624638"/>
            <a:ext cx="5000625" cy="215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r>
              <a:rPr lang="en-US" altLang="en-US" sz="800" dirty="0" smtClean="0">
                <a:solidFill>
                  <a:srgbClr val="BFBFBF"/>
                </a:solidFill>
              </a:rPr>
              <a:t>©2013-2015 Qualcomm Technologies, Inc. and/or its affiliated companies. All Rights Reserved.</a:t>
            </a:r>
            <a:r>
              <a:rPr lang="en-US" sz="800" dirty="0" smtClean="0">
                <a:solidFill>
                  <a:srgbClr val="BFBFBF"/>
                </a:solidFill>
              </a:rPr>
              <a:t> Confidential and Proprietary.</a:t>
            </a:r>
            <a:r>
              <a:rPr lang="en-US" altLang="en-US" sz="800" dirty="0" smtClean="0">
                <a:solidFill>
                  <a:srgbClr val="BFBFBF"/>
                </a:solidFill>
              </a:rPr>
              <a:t> </a:t>
            </a:r>
          </a:p>
        </p:txBody>
      </p:sp>
      <p:sp>
        <p:nvSpPr>
          <p:cNvPr id="1028" name="Rectangle 2"/>
          <p:cNvSpPr>
            <a:spLocks noGrp="1"/>
          </p:cNvSpPr>
          <p:nvPr>
            <p:ph type="title"/>
          </p:nvPr>
        </p:nvSpPr>
        <p:spPr bwMode="auto">
          <a:xfrm>
            <a:off x="284163" y="736600"/>
            <a:ext cx="11430000" cy="50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p>
            <a:pPr lvl="0"/>
            <a:r>
              <a:rPr lang="en-US" altLang="en-US" smtClean="0"/>
              <a:t>Click to edit Master title style</a:t>
            </a:r>
          </a:p>
        </p:txBody>
      </p:sp>
      <p:sp>
        <p:nvSpPr>
          <p:cNvPr id="1029" name="TextBox 7"/>
          <p:cNvSpPr txBox="1">
            <a:spLocks noChangeArrowheads="1"/>
          </p:cNvSpPr>
          <p:nvPr/>
        </p:nvSpPr>
        <p:spPr bwMode="gray">
          <a:xfrm>
            <a:off x="11520488" y="6526213"/>
            <a:ext cx="288925" cy="214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Qualcomm Office Regular" panose="020B0503030202060203" pitchFamily="34" charset="0"/>
              </a:defRPr>
            </a:lvl1pPr>
            <a:lvl2pPr marL="742950" indent="-285750">
              <a:defRPr>
                <a:solidFill>
                  <a:schemeClr val="tx1"/>
                </a:solidFill>
                <a:latin typeface="Qualcomm Office Regular" panose="020B0503030202060203" pitchFamily="34" charset="0"/>
              </a:defRPr>
            </a:lvl2pPr>
            <a:lvl3pPr marL="1143000" indent="-228600">
              <a:defRPr>
                <a:solidFill>
                  <a:schemeClr val="tx1"/>
                </a:solidFill>
                <a:latin typeface="Qualcomm Office Regular" panose="020B0503030202060203" pitchFamily="34" charset="0"/>
              </a:defRPr>
            </a:lvl3pPr>
            <a:lvl4pPr marL="1600200" indent="-228600">
              <a:defRPr>
                <a:solidFill>
                  <a:schemeClr val="tx1"/>
                </a:solidFill>
                <a:latin typeface="Qualcomm Office Regular" panose="020B0503030202060203" pitchFamily="34" charset="0"/>
              </a:defRPr>
            </a:lvl4pPr>
            <a:lvl5pPr marL="2057400" indent="-228600">
              <a:defRPr>
                <a:solidFill>
                  <a:schemeClr val="tx1"/>
                </a:solidFill>
                <a:latin typeface="Qualcomm Office Regular" panose="020B0503030202060203" pitchFamily="34" charset="0"/>
              </a:defRPr>
            </a:lvl5pPr>
            <a:lvl6pPr marL="2514600" indent="-228600" fontAlgn="base">
              <a:spcBef>
                <a:spcPct val="0"/>
              </a:spcBef>
              <a:spcAft>
                <a:spcPct val="0"/>
              </a:spcAft>
              <a:defRPr>
                <a:solidFill>
                  <a:schemeClr val="tx1"/>
                </a:solidFill>
                <a:latin typeface="Qualcomm Office Regular" panose="020B0503030202060203" pitchFamily="34" charset="0"/>
              </a:defRPr>
            </a:lvl6pPr>
            <a:lvl7pPr marL="2971800" indent="-228600" fontAlgn="base">
              <a:spcBef>
                <a:spcPct val="0"/>
              </a:spcBef>
              <a:spcAft>
                <a:spcPct val="0"/>
              </a:spcAft>
              <a:defRPr>
                <a:solidFill>
                  <a:schemeClr val="tx1"/>
                </a:solidFill>
                <a:latin typeface="Qualcomm Office Regular" panose="020B0503030202060203" pitchFamily="34" charset="0"/>
              </a:defRPr>
            </a:lvl7pPr>
            <a:lvl8pPr marL="3429000" indent="-228600" fontAlgn="base">
              <a:spcBef>
                <a:spcPct val="0"/>
              </a:spcBef>
              <a:spcAft>
                <a:spcPct val="0"/>
              </a:spcAft>
              <a:defRPr>
                <a:solidFill>
                  <a:schemeClr val="tx1"/>
                </a:solidFill>
                <a:latin typeface="Qualcomm Office Regular" panose="020B0503030202060203" pitchFamily="34" charset="0"/>
              </a:defRPr>
            </a:lvl8pPr>
            <a:lvl9pPr marL="3886200" indent="-228600" fontAlgn="base">
              <a:spcBef>
                <a:spcPct val="0"/>
              </a:spcBef>
              <a:spcAft>
                <a:spcPct val="0"/>
              </a:spcAft>
              <a:defRPr>
                <a:solidFill>
                  <a:schemeClr val="tx1"/>
                </a:solidFill>
                <a:latin typeface="Qualcomm Office Regular" panose="020B0503030202060203" pitchFamily="34" charset="0"/>
              </a:defRPr>
            </a:lvl9pPr>
          </a:lstStyle>
          <a:p>
            <a:pPr eaLnBrk="1" hangingPunct="1">
              <a:defRPr/>
            </a:pPr>
            <a:fld id="{76A2BFA6-932B-4570-A2F9-5493EEADE035}" type="slidenum">
              <a:rPr lang="en-US" altLang="en-US" sz="800" smtClean="0">
                <a:solidFill>
                  <a:srgbClr val="BFBFBF"/>
                </a:solidFill>
                <a:cs typeface="Arial" panose="020B0604020202020204" pitchFamily="34" charset="0"/>
              </a:rPr>
              <a:pPr eaLnBrk="1" hangingPunct="1">
                <a:defRPr/>
              </a:pPr>
              <a:t>‹#›</a:t>
            </a:fld>
            <a:endParaRPr lang="en-US" altLang="en-US" sz="800" smtClean="0">
              <a:solidFill>
                <a:srgbClr val="BFBFBF"/>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4468" r:id="rId1"/>
    <p:sldLayoutId id="2147484469" r:id="rId2"/>
    <p:sldLayoutId id="2147484470" r:id="rId3"/>
    <p:sldLayoutId id="2147484471" r:id="rId4"/>
    <p:sldLayoutId id="2147484472" r:id="rId5"/>
    <p:sldLayoutId id="2147484478" r:id="rId6"/>
    <p:sldLayoutId id="2147484483" r:id="rId7"/>
    <p:sldLayoutId id="2147484495" r:id="rId8"/>
    <p:sldLayoutId id="2147484499" r:id="rId9"/>
    <p:sldLayoutId id="2147484502" r:id="rId10"/>
    <p:sldLayoutId id="2147484503" r:id="rId11"/>
    <p:sldLayoutId id="2147484504" r:id="rId12"/>
    <p:sldLayoutId id="2147484506" r:id="rId13"/>
    <p:sldLayoutId id="2147484507" r:id="rId14"/>
    <p:sldLayoutId id="2147484508" r:id="rId15"/>
    <p:sldLayoutId id="2147484509" r:id="rId16"/>
  </p:sldLayoutIdLst>
  <p:transition spd="med">
    <p:fade/>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3600" kern="1200">
          <a:solidFill>
            <a:srgbClr val="595959"/>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p:titleStyle>
    <p:bodyStyle>
      <a:lvl1pPr marL="346075"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sz="2400" kern="1200" dirty="0">
          <a:solidFill>
            <a:srgbClr val="404040"/>
          </a:solidFill>
          <a:latin typeface="Qualcomm Office Regular" panose="020B0503030202060203" pitchFamily="34" charset="0"/>
          <a:ea typeface="+mn-ea"/>
          <a:cs typeface="+mn-cs"/>
        </a:defRPr>
      </a:lvl1pPr>
      <a:lvl2pPr marL="6858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000" kern="1200" dirty="0">
          <a:solidFill>
            <a:srgbClr val="404040"/>
          </a:solidFill>
          <a:latin typeface="Qualcomm Office Regular" panose="020B0503030202060203" pitchFamily="34" charset="0"/>
          <a:ea typeface="+mn-ea"/>
          <a:cs typeface="+mn-cs"/>
        </a:defRPr>
      </a:lvl2pPr>
      <a:lvl3pPr marL="11430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kern="1200" dirty="0">
          <a:solidFill>
            <a:srgbClr val="404040"/>
          </a:solidFill>
          <a:latin typeface="Qualcomm Office Regular" panose="020B0503030202060203" pitchFamily="34" charset="0"/>
          <a:ea typeface="+mn-ea"/>
          <a:cs typeface="+mn-cs"/>
        </a:defRPr>
      </a:lvl3pPr>
      <a:lvl4pPr marL="16002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1600" kern="1200" dirty="0">
          <a:solidFill>
            <a:srgbClr val="404040"/>
          </a:solidFill>
          <a:latin typeface="Qualcomm Office Regular" panose="020B0503030202060203" pitchFamily="34" charset="0"/>
          <a:ea typeface="+mn-ea"/>
          <a:cs typeface="+mn-cs"/>
        </a:defRPr>
      </a:lvl4pPr>
      <a:lvl5pPr marL="2057400" indent="-342900" algn="l" rtl="0" eaLnBrk="0" fontAlgn="base" hangingPunct="0">
        <a:lnSpc>
          <a:spcPct val="95000"/>
        </a:lnSpc>
        <a:spcBef>
          <a:spcPct val="20000"/>
        </a:spcBef>
        <a:spcAft>
          <a:spcPct val="0"/>
        </a:spcAft>
        <a:buClr>
          <a:schemeClr val="accent2"/>
        </a:buClr>
        <a:buFont typeface="Arial" panose="020B0604020202020204" pitchFamily="34" charset="0"/>
        <a:buChar char="−"/>
        <a:defRPr lang="en-US" altLang="en-US" sz="2400" kern="1200" dirty="0">
          <a:solidFill>
            <a:srgbClr val="404040"/>
          </a:solidFill>
          <a:latin typeface="Qualcomm Office Regular" panose="020B050303020206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093" y="395694"/>
            <a:ext cx="6820292" cy="867930"/>
          </a:xfrm>
        </p:spPr>
        <p:txBody>
          <a:bodyPr/>
          <a:lstStyle/>
          <a:p>
            <a:pPr fontAlgn="auto" hangingPunct="1"/>
            <a:r>
              <a:rPr lang="en-GB" sz="2800" b="1" dirty="0"/>
              <a:t>3GPP TSG RAN Meeting #71			</a:t>
            </a:r>
            <a:r>
              <a:rPr lang="en-US" sz="2800" dirty="0"/>
              <a:t/>
            </a:r>
            <a:br>
              <a:rPr lang="en-US" sz="2800" dirty="0"/>
            </a:br>
            <a:r>
              <a:rPr lang="en-GB" sz="2800" b="1" dirty="0" err="1"/>
              <a:t>Göteborg</a:t>
            </a:r>
            <a:r>
              <a:rPr lang="en-GB" sz="2800" b="1" dirty="0"/>
              <a:t>, Sweden, March 7 - 10, 2016</a:t>
            </a:r>
            <a:endParaRPr lang="en-US" sz="2800" dirty="0"/>
          </a:p>
        </p:txBody>
      </p:sp>
      <p:sp>
        <p:nvSpPr>
          <p:cNvPr id="3" name="Text Placeholder 2"/>
          <p:cNvSpPr>
            <a:spLocks noGrp="1"/>
          </p:cNvSpPr>
          <p:nvPr>
            <p:ph type="body" sz="quarter" idx="13"/>
          </p:nvPr>
        </p:nvSpPr>
        <p:spPr>
          <a:xfrm>
            <a:off x="390526" y="1724343"/>
            <a:ext cx="9769474" cy="1655762"/>
          </a:xfrm>
        </p:spPr>
        <p:txBody>
          <a:bodyPr>
            <a:normAutofit fontScale="92500"/>
          </a:bodyPr>
          <a:lstStyle/>
          <a:p>
            <a:r>
              <a:rPr lang="en-US" dirty="0"/>
              <a:t>Motivations for support of </a:t>
            </a:r>
            <a:r>
              <a:rPr lang="en-US" dirty="0" smtClean="0"/>
              <a:t>operator controlled </a:t>
            </a:r>
            <a:r>
              <a:rPr lang="en-US" dirty="0" err="1"/>
              <a:t>sidelink</a:t>
            </a:r>
            <a:r>
              <a:rPr lang="en-US" dirty="0"/>
              <a:t> in 5G RAN</a:t>
            </a:r>
            <a:endParaRPr lang="en-US" dirty="0" smtClean="0"/>
          </a:p>
        </p:txBody>
      </p:sp>
      <p:sp>
        <p:nvSpPr>
          <p:cNvPr id="4" name="Title 1"/>
          <p:cNvSpPr txBox="1">
            <a:spLocks/>
          </p:cNvSpPr>
          <p:nvPr/>
        </p:nvSpPr>
        <p:spPr bwMode="black">
          <a:xfrm>
            <a:off x="4921600" y="395694"/>
            <a:ext cx="6820292" cy="487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gn="r"/>
            <a:r>
              <a:rPr lang="en-US" sz="2800" b="1" dirty="0"/>
              <a:t>RP-160388</a:t>
            </a:r>
          </a:p>
        </p:txBody>
      </p:sp>
    </p:spTree>
    <p:extLst>
      <p:ext uri="{BB962C8B-B14F-4D97-AF65-F5344CB8AC3E}">
        <p14:creationId xmlns:p14="http://schemas.microsoft.com/office/powerpoint/2010/main" val="2695636199"/>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activity on “Proximity Services” in 3GPP Rel-12 introduced the notion of a new interface in the 3GPP system, called “</a:t>
            </a:r>
            <a:r>
              <a:rPr lang="en-US" dirty="0" err="1" smtClean="0"/>
              <a:t>sidelink</a:t>
            </a:r>
            <a:r>
              <a:rPr lang="en-US" dirty="0" smtClean="0"/>
              <a:t>” (or “PC5”)</a:t>
            </a:r>
          </a:p>
          <a:p>
            <a:endParaRPr lang="en-US" dirty="0"/>
          </a:p>
          <a:p>
            <a:r>
              <a:rPr lang="en-US" dirty="0" err="1" smtClean="0"/>
              <a:t>Sidelink</a:t>
            </a:r>
            <a:r>
              <a:rPr lang="en-US" dirty="0" smtClean="0"/>
              <a:t> has the following attributes</a:t>
            </a:r>
          </a:p>
          <a:p>
            <a:pPr lvl="1"/>
            <a:r>
              <a:rPr lang="en-US" dirty="0" smtClean="0"/>
              <a:t>Direct interface between UEs</a:t>
            </a:r>
          </a:p>
          <a:p>
            <a:pPr lvl="1"/>
            <a:r>
              <a:rPr lang="en-US" dirty="0" smtClean="0"/>
              <a:t>Enables operator control &amp; related functionalities</a:t>
            </a:r>
          </a:p>
          <a:p>
            <a:pPr lvl="1"/>
            <a:r>
              <a:rPr lang="en-US" dirty="0" smtClean="0"/>
              <a:t>Based on same fundamental design as the cellular RAN (in the case of Rel-12, this was LTE)</a:t>
            </a:r>
          </a:p>
          <a:p>
            <a:pPr lvl="1"/>
            <a:endParaRPr lang="en-US" dirty="0"/>
          </a:p>
          <a:p>
            <a:pPr marL="3175" indent="0">
              <a:buNone/>
            </a:pPr>
            <a:endParaRPr lang="en-US" dirty="0"/>
          </a:p>
        </p:txBody>
      </p:sp>
      <p:sp>
        <p:nvSpPr>
          <p:cNvPr id="3" name="Title 2"/>
          <p:cNvSpPr>
            <a:spLocks noGrp="1"/>
          </p:cNvSpPr>
          <p:nvPr>
            <p:ph type="title"/>
          </p:nvPr>
        </p:nvSpPr>
        <p:spPr/>
        <p:txBody>
          <a:bodyPr/>
          <a:lstStyle/>
          <a:p>
            <a:r>
              <a:rPr lang="en-US" dirty="0" smtClean="0"/>
              <a:t>Introduction</a:t>
            </a:r>
            <a:endParaRPr lang="en-US" dirty="0"/>
          </a:p>
        </p:txBody>
      </p:sp>
      <p:sp>
        <p:nvSpPr>
          <p:cNvPr id="6" name="Text Placeholder 5"/>
          <p:cNvSpPr>
            <a:spLocks noGrp="1"/>
          </p:cNvSpPr>
          <p:nvPr>
            <p:ph type="body" idx="13"/>
          </p:nvPr>
        </p:nvSpPr>
        <p:spPr/>
        <p:txBody>
          <a:bodyPr/>
          <a:lstStyle/>
          <a:p>
            <a:endParaRPr lang="en-US" dirty="0"/>
          </a:p>
        </p:txBody>
      </p:sp>
    </p:spTree>
    <p:extLst>
      <p:ext uri="{BB962C8B-B14F-4D97-AF65-F5344CB8AC3E}">
        <p14:creationId xmlns:p14="http://schemas.microsoft.com/office/powerpoint/2010/main" val="4284127523"/>
      </p:ext>
    </p:extLst>
  </p:cSld>
  <p:clrMapOvr>
    <a:masterClrMapping/>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3538" y="695067"/>
            <a:ext cx="11432977" cy="590931"/>
          </a:xfrm>
        </p:spPr>
        <p:txBody>
          <a:bodyPr/>
          <a:lstStyle/>
          <a:p>
            <a:r>
              <a:rPr lang="en-US" dirty="0" err="1" smtClean="0"/>
              <a:t>Sidelink</a:t>
            </a:r>
            <a:r>
              <a:rPr lang="en-US" dirty="0" smtClean="0"/>
              <a:t>-based architecture</a:t>
            </a:r>
            <a:endParaRPr lang="en-US" dirty="0"/>
          </a:p>
        </p:txBody>
      </p:sp>
      <p:sp>
        <p:nvSpPr>
          <p:cNvPr id="5" name="Text Placeholder 4"/>
          <p:cNvSpPr>
            <a:spLocks noGrp="1"/>
          </p:cNvSpPr>
          <p:nvPr>
            <p:ph type="body" idx="13"/>
          </p:nvPr>
        </p:nvSpPr>
        <p:spPr/>
        <p:txBody>
          <a:bodyPr/>
          <a:lstStyle/>
          <a:p>
            <a:r>
              <a:rPr lang="en-US" dirty="0" err="1" smtClean="0"/>
              <a:t>ProSe</a:t>
            </a:r>
            <a:r>
              <a:rPr lang="en-US" dirty="0" smtClean="0"/>
              <a:t> Architecture in TS 23.303</a:t>
            </a:r>
            <a:endParaRPr lang="en-US" dirty="0"/>
          </a:p>
        </p:txBody>
      </p:sp>
      <p:sp>
        <p:nvSpPr>
          <p:cNvPr id="4" name="Rectangle 2"/>
          <p:cNvSpPr>
            <a:spLocks noChangeArrowheads="1"/>
          </p:cNvSpPr>
          <p:nvPr/>
        </p:nvSpPr>
        <p:spPr bwMode="auto">
          <a:xfrm>
            <a:off x="2378111" y="1124766"/>
            <a:ext cx="13533711" cy="46649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4404508"/>
              </p:ext>
            </p:extLst>
          </p:nvPr>
        </p:nvGraphicFramePr>
        <p:xfrm>
          <a:off x="3822599" y="1726848"/>
          <a:ext cx="5951155" cy="5111233"/>
        </p:xfrm>
        <a:graphic>
          <a:graphicData uri="http://schemas.openxmlformats.org/presentationml/2006/ole">
            <mc:AlternateContent xmlns:mc="http://schemas.openxmlformats.org/markup-compatibility/2006">
              <mc:Choice xmlns:v="urn:schemas-microsoft-com:vml" Requires="v">
                <p:oleObj spid="_x0000_s1036" name="Picture" r:id="rId3" imgW="5531945" imgH="4756549" progId="Word.Picture.8">
                  <p:embed/>
                </p:oleObj>
              </mc:Choice>
              <mc:Fallback>
                <p:oleObj name="Picture" r:id="rId3" imgW="5531945" imgH="4756549" progId="Word.Picture.8">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2599" y="1726848"/>
                        <a:ext cx="5951155" cy="5111233"/>
                      </a:xfrm>
                      <a:prstGeom prst="rect">
                        <a:avLst/>
                      </a:prstGeom>
                      <a:noFill/>
                    </p:spPr>
                  </p:pic>
                </p:oleObj>
              </mc:Fallback>
            </mc:AlternateContent>
          </a:graphicData>
        </a:graphic>
      </p:graphicFrame>
      <p:sp>
        <p:nvSpPr>
          <p:cNvPr id="2" name="Oval 1"/>
          <p:cNvSpPr/>
          <p:nvPr/>
        </p:nvSpPr>
        <p:spPr>
          <a:xfrm>
            <a:off x="4226312" y="3382154"/>
            <a:ext cx="1550020" cy="613317"/>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179451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432977" cy="2387487"/>
          </a:xfrm>
        </p:spPr>
        <p:txBody>
          <a:bodyPr/>
          <a:lstStyle/>
          <a:p>
            <a:r>
              <a:rPr lang="en-US" dirty="0" smtClean="0"/>
              <a:t>After its introduction, </a:t>
            </a:r>
            <a:r>
              <a:rPr lang="en-US" dirty="0" err="1"/>
              <a:t>Sidelink</a:t>
            </a:r>
            <a:r>
              <a:rPr lang="en-US" dirty="0"/>
              <a:t> </a:t>
            </a:r>
            <a:r>
              <a:rPr lang="en-US" dirty="0" smtClean="0"/>
              <a:t>has become the basic enabler for a variety of services (or “vertical applications”) that have been making use of it</a:t>
            </a:r>
          </a:p>
          <a:p>
            <a:pPr lvl="1"/>
            <a:r>
              <a:rPr lang="en-US" dirty="0" smtClean="0"/>
              <a:t>Some were introduced in Rel-12, part of the original motivations to study/introduce </a:t>
            </a:r>
            <a:r>
              <a:rPr lang="en-US" dirty="0" err="1" smtClean="0"/>
              <a:t>Sidelink</a:t>
            </a:r>
            <a:endParaRPr lang="en-US" dirty="0" smtClean="0"/>
          </a:p>
          <a:p>
            <a:pPr lvl="1"/>
            <a:r>
              <a:rPr lang="en-US" dirty="0" smtClean="0"/>
              <a:t>Some started to be under consideration subsequently</a:t>
            </a:r>
          </a:p>
          <a:p>
            <a:endParaRPr lang="en-US" dirty="0"/>
          </a:p>
          <a:p>
            <a:endParaRPr lang="en-US" dirty="0" smtClean="0"/>
          </a:p>
          <a:p>
            <a:pPr lvl="1"/>
            <a:endParaRPr lang="en-US" dirty="0"/>
          </a:p>
          <a:p>
            <a:pPr marL="3175" indent="0">
              <a:buNone/>
            </a:pPr>
            <a:endParaRPr lang="en-US" dirty="0"/>
          </a:p>
        </p:txBody>
      </p:sp>
      <p:sp>
        <p:nvSpPr>
          <p:cNvPr id="3" name="Title 2"/>
          <p:cNvSpPr>
            <a:spLocks noGrp="1"/>
          </p:cNvSpPr>
          <p:nvPr>
            <p:ph type="title"/>
          </p:nvPr>
        </p:nvSpPr>
        <p:spPr>
          <a:xfrm>
            <a:off x="283538" y="690451"/>
            <a:ext cx="11432977" cy="600164"/>
          </a:xfrm>
        </p:spPr>
        <p:txBody>
          <a:bodyPr/>
          <a:lstStyle/>
          <a:p>
            <a:r>
              <a:rPr lang="en-US" dirty="0" smtClean="0"/>
              <a:t>Applications of </a:t>
            </a:r>
            <a:r>
              <a:rPr lang="en-US" dirty="0" err="1"/>
              <a:t>Sidelink</a:t>
            </a:r>
            <a:endParaRPr lang="en-US" dirty="0"/>
          </a:p>
        </p:txBody>
      </p:sp>
      <p:sp>
        <p:nvSpPr>
          <p:cNvPr id="5" name="Text Placeholder 4"/>
          <p:cNvSpPr>
            <a:spLocks noGrp="1"/>
          </p:cNvSpPr>
          <p:nvPr>
            <p:ph type="body" idx="13"/>
          </p:nvPr>
        </p:nvSpPr>
        <p:spPr/>
        <p:txBody>
          <a:bodyPr/>
          <a:lstStyle/>
          <a:p>
            <a:endParaRPr lang="en-US" dirty="0"/>
          </a:p>
        </p:txBody>
      </p:sp>
    </p:spTree>
    <p:extLst>
      <p:ext uri="{BB962C8B-B14F-4D97-AF65-F5344CB8AC3E}">
        <p14:creationId xmlns:p14="http://schemas.microsoft.com/office/powerpoint/2010/main" val="22129360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432977" cy="4392278"/>
          </a:xfrm>
        </p:spPr>
        <p:txBody>
          <a:bodyPr/>
          <a:lstStyle/>
          <a:p>
            <a:r>
              <a:rPr lang="en-US" dirty="0" smtClean="0"/>
              <a:t>Public Safety off-network operations</a:t>
            </a:r>
          </a:p>
          <a:p>
            <a:pPr lvl="1"/>
            <a:r>
              <a:rPr lang="en-US" dirty="0" smtClean="0"/>
              <a:t>D2D TR 36.843</a:t>
            </a:r>
          </a:p>
          <a:p>
            <a:pPr lvl="1"/>
            <a:r>
              <a:rPr lang="en-US" dirty="0" smtClean="0"/>
              <a:t>Release 12 WI: RP-142043, Release 13 WI: RP-150441</a:t>
            </a:r>
          </a:p>
          <a:p>
            <a:pPr lvl="1"/>
            <a:r>
              <a:rPr lang="en-US" dirty="0" err="1" smtClean="0"/>
              <a:t>Sidelink</a:t>
            </a:r>
            <a:r>
              <a:rPr lang="en-US" dirty="0" smtClean="0"/>
              <a:t> operation captured in multiple RAN specifications</a:t>
            </a:r>
          </a:p>
          <a:p>
            <a:pPr lvl="1"/>
            <a:endParaRPr lang="en-US" dirty="0"/>
          </a:p>
          <a:p>
            <a:r>
              <a:rPr lang="en-US" dirty="0" smtClean="0"/>
              <a:t>Proximity Services &amp; Discovery</a:t>
            </a:r>
          </a:p>
          <a:p>
            <a:pPr lvl="1"/>
            <a:r>
              <a:rPr lang="en-US" dirty="0" smtClean="0"/>
              <a:t>Same refs as above</a:t>
            </a:r>
            <a:endParaRPr lang="en-US" dirty="0"/>
          </a:p>
          <a:p>
            <a:pPr lvl="1"/>
            <a:endParaRPr lang="en-US" dirty="0"/>
          </a:p>
          <a:p>
            <a:r>
              <a:rPr lang="en-US" dirty="0" smtClean="0"/>
              <a:t>Vehicle-to-Vehicle active safety</a:t>
            </a:r>
          </a:p>
          <a:p>
            <a:pPr lvl="1"/>
            <a:r>
              <a:rPr lang="en-US" dirty="0" smtClean="0"/>
              <a:t>V2X SI: RP-151109, </a:t>
            </a:r>
          </a:p>
          <a:p>
            <a:pPr lvl="1"/>
            <a:r>
              <a:rPr lang="en-US" dirty="0" smtClean="0"/>
              <a:t>V2X TR: 36.885</a:t>
            </a:r>
          </a:p>
          <a:p>
            <a:pPr lvl="1"/>
            <a:r>
              <a:rPr lang="en-US" dirty="0" err="1" smtClean="0"/>
              <a:t>Sidelink</a:t>
            </a:r>
            <a:r>
              <a:rPr lang="en-US" dirty="0" smtClean="0"/>
              <a:t> based V2V WI: RP-152293</a:t>
            </a:r>
            <a:endParaRPr lang="en-US" dirty="0"/>
          </a:p>
          <a:p>
            <a:pPr lvl="1"/>
            <a:endParaRPr lang="en-US" dirty="0" smtClean="0"/>
          </a:p>
          <a:p>
            <a:endParaRPr lang="en-US" dirty="0"/>
          </a:p>
          <a:p>
            <a:endParaRPr lang="en-US" dirty="0" smtClean="0"/>
          </a:p>
          <a:p>
            <a:pPr lvl="1"/>
            <a:endParaRPr lang="en-US" dirty="0"/>
          </a:p>
          <a:p>
            <a:pPr marL="3175" indent="0">
              <a:buNone/>
            </a:pPr>
            <a:endParaRPr lang="en-US" dirty="0"/>
          </a:p>
        </p:txBody>
      </p:sp>
      <p:sp>
        <p:nvSpPr>
          <p:cNvPr id="3" name="Title 2"/>
          <p:cNvSpPr>
            <a:spLocks noGrp="1"/>
          </p:cNvSpPr>
          <p:nvPr>
            <p:ph type="title"/>
          </p:nvPr>
        </p:nvSpPr>
        <p:spPr>
          <a:xfrm>
            <a:off x="283538" y="690451"/>
            <a:ext cx="11432977" cy="600164"/>
          </a:xfrm>
        </p:spPr>
        <p:txBody>
          <a:bodyPr/>
          <a:lstStyle/>
          <a:p>
            <a:r>
              <a:rPr lang="en-US" dirty="0" smtClean="0"/>
              <a:t>Applications of </a:t>
            </a:r>
            <a:r>
              <a:rPr lang="en-US" dirty="0" err="1"/>
              <a:t>Sidelink</a:t>
            </a:r>
            <a:r>
              <a:rPr lang="en-US" dirty="0"/>
              <a:t> </a:t>
            </a:r>
            <a:r>
              <a:rPr lang="en-US" dirty="0" smtClean="0"/>
              <a:t>(cont.)</a:t>
            </a:r>
            <a:endParaRPr lang="en-US" dirty="0"/>
          </a:p>
        </p:txBody>
      </p:sp>
      <p:sp>
        <p:nvSpPr>
          <p:cNvPr id="5" name="Text Placeholder 4"/>
          <p:cNvSpPr>
            <a:spLocks noGrp="1"/>
          </p:cNvSpPr>
          <p:nvPr>
            <p:ph type="body" idx="13"/>
          </p:nvPr>
        </p:nvSpPr>
        <p:spPr/>
        <p:txBody>
          <a:bodyPr/>
          <a:lstStyle/>
          <a:p>
            <a:r>
              <a:rPr lang="en-US" dirty="0" err="1"/>
              <a:t>Sidelink</a:t>
            </a:r>
            <a:r>
              <a:rPr lang="en-US" dirty="0"/>
              <a:t> </a:t>
            </a:r>
            <a:r>
              <a:rPr lang="en-US" dirty="0" smtClean="0"/>
              <a:t>Use cases and References</a:t>
            </a:r>
            <a:endParaRPr lang="en-US" dirty="0"/>
          </a:p>
        </p:txBody>
      </p:sp>
    </p:spTree>
    <p:extLst>
      <p:ext uri="{BB962C8B-B14F-4D97-AF65-F5344CB8AC3E}">
        <p14:creationId xmlns:p14="http://schemas.microsoft.com/office/powerpoint/2010/main" val="19812324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432977" cy="4392278"/>
          </a:xfrm>
        </p:spPr>
        <p:txBody>
          <a:bodyPr/>
          <a:lstStyle/>
          <a:p>
            <a:r>
              <a:rPr lang="en-US" dirty="0" smtClean="0"/>
              <a:t>Enhancements to MTC for better range</a:t>
            </a:r>
          </a:p>
          <a:p>
            <a:pPr lvl="1"/>
            <a:r>
              <a:rPr lang="en-US" dirty="0" smtClean="0"/>
              <a:t>Qualcomm: RP-151946, RP-151948</a:t>
            </a:r>
          </a:p>
          <a:p>
            <a:pPr lvl="1"/>
            <a:r>
              <a:rPr lang="en-US" dirty="0" smtClean="0"/>
              <a:t>ZTE: RP-152007, RP-152009</a:t>
            </a:r>
          </a:p>
          <a:p>
            <a:pPr lvl="1"/>
            <a:r>
              <a:rPr lang="en-US" dirty="0"/>
              <a:t>Intel: RP-151753, </a:t>
            </a:r>
            <a:r>
              <a:rPr lang="en-US" dirty="0" smtClean="0"/>
              <a:t>RP-151754</a:t>
            </a:r>
          </a:p>
          <a:p>
            <a:pPr lvl="1"/>
            <a:r>
              <a:rPr lang="en-US" dirty="0"/>
              <a:t>LGE: RP-151947, RP-151949</a:t>
            </a:r>
          </a:p>
          <a:p>
            <a:pPr lvl="1"/>
            <a:endParaRPr lang="en-US" dirty="0" smtClean="0"/>
          </a:p>
          <a:p>
            <a:r>
              <a:rPr lang="en-US" dirty="0" smtClean="0"/>
              <a:t>Wearable applications</a:t>
            </a:r>
          </a:p>
          <a:p>
            <a:pPr lvl="1"/>
            <a:r>
              <a:rPr lang="en-US" dirty="0" smtClean="0"/>
              <a:t>Same as above plus additional references</a:t>
            </a:r>
          </a:p>
          <a:p>
            <a:pPr lvl="1"/>
            <a:r>
              <a:rPr lang="en-US" dirty="0" smtClean="0"/>
              <a:t>Huawei: RP-151971, RP-151934</a:t>
            </a:r>
          </a:p>
          <a:p>
            <a:pPr lvl="1"/>
            <a:endParaRPr lang="en-US" dirty="0"/>
          </a:p>
          <a:p>
            <a:pPr lvl="1"/>
            <a:endParaRPr lang="en-US" dirty="0" smtClean="0"/>
          </a:p>
          <a:p>
            <a:endParaRPr lang="en-US" dirty="0"/>
          </a:p>
          <a:p>
            <a:endParaRPr lang="en-US" dirty="0" smtClean="0"/>
          </a:p>
          <a:p>
            <a:pPr lvl="1"/>
            <a:endParaRPr lang="en-US" dirty="0"/>
          </a:p>
          <a:p>
            <a:pPr marL="3175" indent="0">
              <a:buNone/>
            </a:pPr>
            <a:endParaRPr lang="en-US" dirty="0"/>
          </a:p>
        </p:txBody>
      </p:sp>
      <p:sp>
        <p:nvSpPr>
          <p:cNvPr id="3" name="Title 2"/>
          <p:cNvSpPr>
            <a:spLocks noGrp="1"/>
          </p:cNvSpPr>
          <p:nvPr>
            <p:ph type="title"/>
          </p:nvPr>
        </p:nvSpPr>
        <p:spPr>
          <a:xfrm>
            <a:off x="283538" y="690451"/>
            <a:ext cx="11432977" cy="600164"/>
          </a:xfrm>
        </p:spPr>
        <p:txBody>
          <a:bodyPr/>
          <a:lstStyle/>
          <a:p>
            <a:r>
              <a:rPr lang="en-US" dirty="0" smtClean="0"/>
              <a:t>Applications of </a:t>
            </a:r>
            <a:r>
              <a:rPr lang="en-US" dirty="0" err="1"/>
              <a:t>Sidelink</a:t>
            </a:r>
            <a:r>
              <a:rPr lang="en-US" dirty="0"/>
              <a:t> </a:t>
            </a:r>
            <a:r>
              <a:rPr lang="en-US" dirty="0" smtClean="0"/>
              <a:t>(cont.)</a:t>
            </a:r>
            <a:endParaRPr lang="en-US" dirty="0"/>
          </a:p>
        </p:txBody>
      </p:sp>
      <p:sp>
        <p:nvSpPr>
          <p:cNvPr id="5" name="Text Placeholder 4"/>
          <p:cNvSpPr>
            <a:spLocks noGrp="1"/>
          </p:cNvSpPr>
          <p:nvPr>
            <p:ph type="body" idx="13"/>
          </p:nvPr>
        </p:nvSpPr>
        <p:spPr/>
        <p:txBody>
          <a:bodyPr/>
          <a:lstStyle/>
          <a:p>
            <a:r>
              <a:rPr lang="en-US" dirty="0" err="1"/>
              <a:t>Sidelink</a:t>
            </a:r>
            <a:r>
              <a:rPr lang="en-US" dirty="0"/>
              <a:t> Use cases and </a:t>
            </a:r>
            <a:r>
              <a:rPr lang="en-US" dirty="0" smtClean="0"/>
              <a:t>References</a:t>
            </a:r>
            <a:endParaRPr lang="en-US" dirty="0"/>
          </a:p>
        </p:txBody>
      </p:sp>
    </p:spTree>
    <p:extLst>
      <p:ext uri="{BB962C8B-B14F-4D97-AF65-F5344CB8AC3E}">
        <p14:creationId xmlns:p14="http://schemas.microsoft.com/office/powerpoint/2010/main" val="39933230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696366" cy="4392278"/>
          </a:xfrm>
        </p:spPr>
        <p:txBody>
          <a:bodyPr/>
          <a:lstStyle/>
          <a:p>
            <a:r>
              <a:rPr lang="en-US" dirty="0" smtClean="0"/>
              <a:t>All of the previous examples show that support of a </a:t>
            </a:r>
            <a:r>
              <a:rPr lang="en-US" dirty="0" err="1" smtClean="0"/>
              <a:t>sidelink</a:t>
            </a:r>
            <a:r>
              <a:rPr lang="en-US" dirty="0" smtClean="0"/>
              <a:t> interface has, already in LTE, become a basic component of the system</a:t>
            </a:r>
          </a:p>
          <a:p>
            <a:endParaRPr lang="en-US" dirty="0"/>
          </a:p>
          <a:p>
            <a:r>
              <a:rPr lang="en-US" dirty="0" smtClean="0"/>
              <a:t>As such, we believe that </a:t>
            </a:r>
            <a:r>
              <a:rPr lang="en-US" b="1" dirty="0" err="1" smtClean="0"/>
              <a:t>sidelink</a:t>
            </a:r>
            <a:r>
              <a:rPr lang="en-US" b="1" dirty="0" smtClean="0"/>
              <a:t> support should also be a basic requirement for the 5G RAN</a:t>
            </a:r>
          </a:p>
          <a:p>
            <a:endParaRPr lang="en-US" dirty="0"/>
          </a:p>
          <a:p>
            <a:r>
              <a:rPr lang="en-US" dirty="0" smtClean="0"/>
              <a:t>Support for </a:t>
            </a:r>
            <a:r>
              <a:rPr lang="en-US" dirty="0" err="1" smtClean="0"/>
              <a:t>sidelink</a:t>
            </a:r>
            <a:r>
              <a:rPr lang="en-US" dirty="0" smtClean="0"/>
              <a:t> needs to be considered from “day 1” to ensure the best possible 5G design</a:t>
            </a:r>
          </a:p>
          <a:p>
            <a:pPr lvl="1"/>
            <a:r>
              <a:rPr lang="en-US" dirty="0" smtClean="0"/>
              <a:t>This applies primarily to the 5G study item phase</a:t>
            </a:r>
          </a:p>
          <a:p>
            <a:pPr lvl="1"/>
            <a:r>
              <a:rPr lang="en-US" dirty="0" smtClean="0"/>
              <a:t>This is irrespective of whether the corresponding normative work would then be part of 5G Phase 1 / Phase 2</a:t>
            </a:r>
            <a:endParaRPr lang="en-US" i="1" dirty="0"/>
          </a:p>
          <a:p>
            <a:pPr lvl="1"/>
            <a:endParaRPr lang="en-US" dirty="0" smtClean="0"/>
          </a:p>
          <a:p>
            <a:endParaRPr lang="en-US" dirty="0"/>
          </a:p>
          <a:p>
            <a:endParaRPr lang="en-US" dirty="0" smtClean="0"/>
          </a:p>
          <a:p>
            <a:pPr lvl="1"/>
            <a:endParaRPr lang="en-US" dirty="0"/>
          </a:p>
          <a:p>
            <a:pPr marL="3175" indent="0">
              <a:buNone/>
            </a:pPr>
            <a:endParaRPr lang="en-US" dirty="0"/>
          </a:p>
        </p:txBody>
      </p:sp>
      <p:sp>
        <p:nvSpPr>
          <p:cNvPr id="3" name="Title 2"/>
          <p:cNvSpPr>
            <a:spLocks noGrp="1"/>
          </p:cNvSpPr>
          <p:nvPr>
            <p:ph type="title"/>
          </p:nvPr>
        </p:nvSpPr>
        <p:spPr>
          <a:xfrm>
            <a:off x="283538" y="690451"/>
            <a:ext cx="11432977" cy="600164"/>
          </a:xfrm>
        </p:spPr>
        <p:txBody>
          <a:bodyPr/>
          <a:lstStyle/>
          <a:p>
            <a:r>
              <a:rPr lang="en-US" dirty="0" smtClean="0"/>
              <a:t>Considerations &amp; Conclusions</a:t>
            </a:r>
            <a:endParaRPr lang="en-US" dirty="0"/>
          </a:p>
        </p:txBody>
      </p:sp>
      <p:sp>
        <p:nvSpPr>
          <p:cNvPr id="5" name="Text Placeholder 4"/>
          <p:cNvSpPr>
            <a:spLocks noGrp="1"/>
          </p:cNvSpPr>
          <p:nvPr>
            <p:ph type="body" idx="13"/>
          </p:nvPr>
        </p:nvSpPr>
        <p:spPr/>
        <p:txBody>
          <a:bodyPr/>
          <a:lstStyle/>
          <a:p>
            <a:r>
              <a:rPr lang="en-US" dirty="0" smtClean="0"/>
              <a:t>5G </a:t>
            </a:r>
            <a:r>
              <a:rPr lang="en-US" dirty="0" err="1" smtClean="0"/>
              <a:t>Sidelink</a:t>
            </a:r>
            <a:endParaRPr lang="en-US" dirty="0"/>
          </a:p>
        </p:txBody>
      </p:sp>
    </p:spTree>
    <p:extLst>
      <p:ext uri="{BB962C8B-B14F-4D97-AF65-F5344CB8AC3E}">
        <p14:creationId xmlns:p14="http://schemas.microsoft.com/office/powerpoint/2010/main" val="11831651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1064" y="1933394"/>
            <a:ext cx="11696366" cy="4392278"/>
          </a:xfrm>
        </p:spPr>
        <p:txBody>
          <a:bodyPr/>
          <a:lstStyle/>
          <a:p>
            <a:r>
              <a:rPr lang="en-US" dirty="0" smtClean="0"/>
              <a:t>RAN should consider including </a:t>
            </a:r>
            <a:r>
              <a:rPr lang="en-US" dirty="0" err="1" smtClean="0"/>
              <a:t>Sidelink</a:t>
            </a:r>
            <a:r>
              <a:rPr lang="en-US" dirty="0" smtClean="0"/>
              <a:t> as part of 5G RAN requirements, and among the objectives of the subsequent WG technology studies. </a:t>
            </a:r>
          </a:p>
          <a:p>
            <a:r>
              <a:rPr lang="en-US" dirty="0" err="1" smtClean="0"/>
              <a:t>Sidelink</a:t>
            </a:r>
            <a:r>
              <a:rPr lang="en-US" dirty="0" smtClean="0"/>
              <a:t> support and capabilities should include e.g.</a:t>
            </a:r>
          </a:p>
          <a:p>
            <a:pPr lvl="1"/>
            <a:r>
              <a:rPr lang="en-US" dirty="0" smtClean="0"/>
              <a:t>A </a:t>
            </a:r>
            <a:r>
              <a:rPr lang="en-US" dirty="0"/>
              <a:t>device-to-device </a:t>
            </a:r>
            <a:r>
              <a:rPr lang="en-US" dirty="0" smtClean="0"/>
              <a:t>interface</a:t>
            </a:r>
          </a:p>
          <a:p>
            <a:pPr lvl="1"/>
            <a:r>
              <a:rPr lang="en-US" dirty="0" smtClean="0"/>
              <a:t>Public </a:t>
            </a:r>
            <a:r>
              <a:rPr lang="en-US" dirty="0"/>
              <a:t>Safety off-network functionalities</a:t>
            </a:r>
          </a:p>
          <a:p>
            <a:pPr lvl="1"/>
            <a:r>
              <a:rPr lang="en-US" dirty="0" smtClean="0"/>
              <a:t>Proximity </a:t>
            </a:r>
            <a:r>
              <a:rPr lang="en-US" dirty="0"/>
              <a:t>Services &amp; Discovery </a:t>
            </a:r>
          </a:p>
          <a:p>
            <a:pPr lvl="1"/>
            <a:r>
              <a:rPr lang="en-US" dirty="0" smtClean="0"/>
              <a:t>UE-to-Network </a:t>
            </a:r>
            <a:r>
              <a:rPr lang="en-US" dirty="0"/>
              <a:t>and </a:t>
            </a:r>
            <a:r>
              <a:rPr lang="en-US" dirty="0" err="1"/>
              <a:t>Sidelink</a:t>
            </a:r>
            <a:r>
              <a:rPr lang="en-US" dirty="0"/>
              <a:t> based UE-to-UE relay</a:t>
            </a:r>
          </a:p>
          <a:p>
            <a:pPr lvl="1"/>
            <a:r>
              <a:rPr lang="en-US" dirty="0" err="1" smtClean="0"/>
              <a:t>Sidelink</a:t>
            </a:r>
            <a:r>
              <a:rPr lang="en-US" dirty="0" smtClean="0"/>
              <a:t> </a:t>
            </a:r>
            <a:r>
              <a:rPr lang="en-US" dirty="0"/>
              <a:t>based vehicle to vehicle communication</a:t>
            </a:r>
          </a:p>
          <a:p>
            <a:pPr lvl="1"/>
            <a:r>
              <a:rPr lang="en-US" dirty="0" smtClean="0"/>
              <a:t>New </a:t>
            </a:r>
            <a:r>
              <a:rPr lang="en-US" dirty="0" err="1"/>
              <a:t>Sidelink</a:t>
            </a:r>
            <a:r>
              <a:rPr lang="en-US" dirty="0"/>
              <a:t> based enhancements</a:t>
            </a:r>
          </a:p>
          <a:p>
            <a:pPr lvl="1"/>
            <a:endParaRPr lang="en-US" dirty="0" smtClean="0"/>
          </a:p>
          <a:p>
            <a:r>
              <a:rPr lang="en-US" dirty="0" smtClean="0"/>
              <a:t>Corresponding text proposal - to RAN#71 - is in </a:t>
            </a:r>
            <a:r>
              <a:rPr lang="en-US" dirty="0"/>
              <a:t>RP-160387</a:t>
            </a:r>
            <a:endParaRPr lang="en-US" dirty="0" smtClean="0"/>
          </a:p>
          <a:p>
            <a:endParaRPr lang="en-US" dirty="0"/>
          </a:p>
          <a:p>
            <a:pPr lvl="1"/>
            <a:endParaRPr lang="en-US" dirty="0" smtClean="0"/>
          </a:p>
          <a:p>
            <a:endParaRPr lang="en-US" dirty="0"/>
          </a:p>
          <a:p>
            <a:endParaRPr lang="en-US" dirty="0" smtClean="0"/>
          </a:p>
          <a:p>
            <a:pPr lvl="1"/>
            <a:endParaRPr lang="en-US" dirty="0"/>
          </a:p>
          <a:p>
            <a:pPr marL="3175" indent="0">
              <a:buNone/>
            </a:pPr>
            <a:endParaRPr lang="en-US" dirty="0"/>
          </a:p>
        </p:txBody>
      </p:sp>
      <p:sp>
        <p:nvSpPr>
          <p:cNvPr id="3" name="Title 2"/>
          <p:cNvSpPr>
            <a:spLocks noGrp="1"/>
          </p:cNvSpPr>
          <p:nvPr>
            <p:ph type="title"/>
          </p:nvPr>
        </p:nvSpPr>
        <p:spPr>
          <a:xfrm>
            <a:off x="283538" y="690451"/>
            <a:ext cx="11432977" cy="600164"/>
          </a:xfrm>
        </p:spPr>
        <p:txBody>
          <a:bodyPr/>
          <a:lstStyle/>
          <a:p>
            <a:r>
              <a:rPr lang="en-US" dirty="0" smtClean="0"/>
              <a:t>Considerations &amp; Conclusions</a:t>
            </a:r>
            <a:endParaRPr lang="en-US" dirty="0"/>
          </a:p>
        </p:txBody>
      </p:sp>
      <p:sp>
        <p:nvSpPr>
          <p:cNvPr id="5" name="Text Placeholder 4"/>
          <p:cNvSpPr>
            <a:spLocks noGrp="1"/>
          </p:cNvSpPr>
          <p:nvPr>
            <p:ph type="body" idx="13"/>
          </p:nvPr>
        </p:nvSpPr>
        <p:spPr/>
        <p:txBody>
          <a:bodyPr/>
          <a:lstStyle/>
          <a:p>
            <a:r>
              <a:rPr lang="en-US" dirty="0" smtClean="0"/>
              <a:t>5G </a:t>
            </a:r>
            <a:r>
              <a:rPr lang="en-US" dirty="0" err="1" smtClean="0"/>
              <a:t>Sidelink</a:t>
            </a:r>
            <a:endParaRPr lang="en-US" dirty="0"/>
          </a:p>
        </p:txBody>
      </p:sp>
    </p:spTree>
    <p:extLst>
      <p:ext uri="{BB962C8B-B14F-4D97-AF65-F5344CB8AC3E}">
        <p14:creationId xmlns:p14="http://schemas.microsoft.com/office/powerpoint/2010/main" val="40552744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QTI_Template_NDA_June2014">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QTI_Template_NDA_June2014.pptx [Read-Only]" id="{B3F815BD-EDC6-4FF3-8B60-8846A6C62C81}" vid="{476C100B-29F5-4178-8C11-C261596932F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E738872EA2B254BB282C4888A396058" ma:contentTypeVersion="3" ma:contentTypeDescription="Create a new document." ma:contentTypeScope="" ma:versionID="30684f21b01b5a5a7b3e59e851f7b54a">
  <xsd:schema xmlns:xsd="http://www.w3.org/2001/XMLSchema" xmlns:xs="http://www.w3.org/2001/XMLSchema" xmlns:p="http://schemas.microsoft.com/office/2006/metadata/properties" xmlns:ns2="b4b33aa9-2354-4d53-bed7-232b42d25ff3" targetNamespace="http://schemas.microsoft.com/office/2006/metadata/properties" ma:root="true" ma:fieldsID="da202ef44ba90aa8e0e2e33062479f09" ns2:_="">
    <xsd:import namespace="b4b33aa9-2354-4d53-bed7-232b42d25ff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b33aa9-2354-4d53-bed7-232b42d25ff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29C865D-052F-45FE-8367-56AAD7AEAA2C}">
  <ds:schemaRefs>
    <ds:schemaRef ds:uri="http://schemas.microsoft.com/office/2006/metadata/properties"/>
    <ds:schemaRef ds:uri="b4b33aa9-2354-4d53-bed7-232b42d25ff3"/>
    <ds:schemaRef ds:uri="http://purl.org/dc/elements/1.1/"/>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8546B763-73A8-4DD5-BB04-A48D336B86DC}">
  <ds:schemaRefs>
    <ds:schemaRef ds:uri="http://schemas.microsoft.com/office/2006/metadata/longProperties"/>
  </ds:schemaRefs>
</ds:datastoreItem>
</file>

<file path=customXml/itemProps3.xml><?xml version="1.0" encoding="utf-8"?>
<ds:datastoreItem xmlns:ds="http://schemas.openxmlformats.org/officeDocument/2006/customXml" ds:itemID="{BCDF2A6F-EA3F-4ED4-99A1-F5939F0C7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b33aa9-2354-4d53-bed7-232b42d25f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11914</TotalTime>
  <Words>430</Words>
  <Application>Microsoft Office PowerPoint</Application>
  <PresentationFormat>Widescreen</PresentationFormat>
  <Paragraphs>80</Paragraphs>
  <Slides>9</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7" baseType="lpstr">
      <vt:lpstr>Arial</vt:lpstr>
      <vt:lpstr>Qualcomm Office Light</vt:lpstr>
      <vt:lpstr>Qualcomm Office Regular</vt:lpstr>
      <vt:lpstr>Qualcomm Office Bold</vt:lpstr>
      <vt:lpstr>Calibre Semibold</vt:lpstr>
      <vt:lpstr>Qualcomm Regular</vt:lpstr>
      <vt:lpstr>QTI_Template_NDA_June2014</vt:lpstr>
      <vt:lpstr>Picture</vt:lpstr>
      <vt:lpstr>3GPP TSG RAN Meeting #71    Göteborg, Sweden, March 7 - 10, 2016</vt:lpstr>
      <vt:lpstr>Introduction</vt:lpstr>
      <vt:lpstr>Sidelink-based architecture</vt:lpstr>
      <vt:lpstr>Applications of Sidelink</vt:lpstr>
      <vt:lpstr>Applications of Sidelink (cont.)</vt:lpstr>
      <vt:lpstr>Applications of Sidelink (cont.)</vt:lpstr>
      <vt:lpstr>Considerations &amp; Conclusions</vt:lpstr>
      <vt:lpstr>Considerations &amp; Conclusions</vt:lpstr>
      <vt:lpstr>PowerPoint Presentation</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dmalladi@qti.qualcomm.com</dc:creator>
  <cp:keywords/>
  <dc:description/>
  <cp:lastModifiedBy>Pica, Francesco</cp:lastModifiedBy>
  <cp:revision>282</cp:revision>
  <dcterms:created xsi:type="dcterms:W3CDTF">2014-07-09T00:20:26Z</dcterms:created>
  <dcterms:modified xsi:type="dcterms:W3CDTF">2016-03-01T08:55:47Z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2M7H2EHAQQQC-113-211044</vt:lpwstr>
  </property>
  <property fmtid="{D5CDD505-2E9C-101B-9397-08002B2CF9AE}" pid="3" name="_dlc_DocIdUrl">
    <vt:lpwstr>https://sharepoint.qualcomm.com/corp/CorpRD/Trahira/_layouts/15/DocIdRedir.aspx?ID=2M7H2EHAQQQC-113-211044, 2M7H2EHAQQQC-113-211044</vt:lpwstr>
  </property>
  <property fmtid="{D5CDD505-2E9C-101B-9397-08002B2CF9AE}" pid="4" name="_dlc_DocIdItemGuid">
    <vt:lpwstr>a134ae3d-0af0-4d53-945b-7906a28daa17</vt:lpwstr>
  </property>
  <property fmtid="{D5CDD505-2E9C-101B-9397-08002B2CF9AE}" pid="5" name="_AdHocReviewCycleID">
    <vt:i4>500458967</vt:i4>
  </property>
  <property fmtid="{D5CDD505-2E9C-101B-9397-08002B2CF9AE}" pid="6" name="_NewReviewCycle">
    <vt:lpwstr/>
  </property>
  <property fmtid="{D5CDD505-2E9C-101B-9397-08002B2CF9AE}" pid="7" name="_EmailSubject">
    <vt:lpwstr>5G Golden Age - 2016.08.02 - Notes</vt:lpwstr>
  </property>
  <property fmtid="{D5CDD505-2E9C-101B-9397-08002B2CF9AE}" pid="8" name="_AuthorEmail">
    <vt:lpwstr>harisz@qti.qualcomm.com</vt:lpwstr>
  </property>
  <property fmtid="{D5CDD505-2E9C-101B-9397-08002B2CF9AE}" pid="9" name="_AuthorEmailDisplayName">
    <vt:lpwstr>Zisimopoulos, Haris</vt:lpwstr>
  </property>
  <property fmtid="{D5CDD505-2E9C-101B-9397-08002B2CF9AE}" pid="10" name="_PreviousAdHocReviewCycleID">
    <vt:i4>1890829300</vt:i4>
  </property>
</Properties>
</file>