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6" d="100"/>
          <a:sy n="96" d="100"/>
        </p:scale>
        <p:origin x="101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</a:t>
            </a:r>
            <a:r>
              <a:rPr lang="en-US" altLang="zh-CN" sz="2800" dirty="0"/>
              <a:t>RF Tx Rx Range1 </a:t>
            </a:r>
            <a:r>
              <a:rPr lang="sv-SE" sz="2800" dirty="0"/>
              <a:t>(TS 38.521</a:t>
            </a:r>
            <a:r>
              <a:rPr lang="en-US" altLang="zh-CN" sz="2800" dirty="0"/>
              <a:t>-1</a:t>
            </a:r>
            <a:r>
              <a:rPr lang="sv-SE" sz="2800" dirty="0"/>
              <a:t>) - RAN5#99 (</a:t>
            </a:r>
            <a:r>
              <a:rPr lang="en-US" altLang="zh-CN" sz="2800"/>
              <a:t>May</a:t>
            </a:r>
            <a:r>
              <a:rPr lang="sv-SE" sz="2800"/>
              <a:t>-23</a:t>
            </a:r>
            <a:r>
              <a:rPr lang="sv-SE" sz="2800" dirty="0"/>
              <a:t>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The overall progress remains 99%.</a:t>
            </a:r>
          </a:p>
          <a:p>
            <a:pPr lvl="1"/>
            <a:r>
              <a:rPr lang="en-US" dirty="0"/>
              <a:t>Maintenance CRs were </a:t>
            </a:r>
            <a:r>
              <a:rPr lang="en-US"/>
              <a:t>agreed.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r>
              <a:rPr lang="en-US" altLang="zh-CN" dirty="0"/>
              <a:t>N/A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46</Words>
  <Application>Microsoft Office PowerPoint</Application>
  <PresentationFormat>宽屏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Arial</vt:lpstr>
      <vt:lpstr>Calibri</vt:lpstr>
      <vt:lpstr>Calibri Light</vt:lpstr>
      <vt:lpstr>Office Theme</vt:lpstr>
      <vt:lpstr>WP RF Tx Rx Range1 (TS 38.521-1) - RAN5#99 (May-23)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Huawei-Chunying Gu</cp:lastModifiedBy>
  <cp:revision>46</cp:revision>
  <dcterms:created xsi:type="dcterms:W3CDTF">2019-05-16T22:21:00Z</dcterms:created>
  <dcterms:modified xsi:type="dcterms:W3CDTF">2023-06-01T07:25:11Z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(3)0Nn2Ttjrc6X7EQssI1tS7JkuXqq8BkRIJvGboZrCIgrMPgXJOSuVjPbMqJa8ejWu413lKlh5
RNZapDKq1ZR33taSlquvq8qBstvrQ0ZhLTiRMSuIOaKttNnh8XDsX/edVhnm/jiXl+lh13E9
lj4K72AYly1t/zMcfH+gDGvQ3VxzKUkug5anh2MIt8w+VNoEcS+/SNns7CHINIvmO21fnk/A
+2+qOLnEFtyYUCpI/m</vt:lpwstr>
  </property>
  <property fmtid="{D5CDD505-2E9C-101B-9397-08002B2CF9AE}" pid="3" name="_2015_ms_pID_7253431">
    <vt:lpwstr>0g25Zqh33jMTJIBStO1AOjEPXvoOkBHH2iMSBnvTeL0ZTiJAx8U3Q0
91kVdDe/u7vzAlyDklSwhvZCvPURLKEBmifQEPk0zzTykYonpIfZSt8SaN/M4QMLYCiEaGTP
4usdljd5Lgjw6nmelqNNROx9fnG+WbqiEXQEXErSSg/PrYJ6dau6EO0cQ9oSuQCQ7Gn2MIPO
Ys5G/Cjvnc/5D90QZyJBmPSE67MQb4pEFyWs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1630024854</vt:lpwstr>
  </property>
  <property fmtid="{D5CDD505-2E9C-101B-9397-08002B2CF9AE}" pid="8" name="_2015_ms_pID_7253432">
    <vt:lpwstr>Ng==</vt:lpwstr>
  </property>
</Properties>
</file>