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80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22-Aug-22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22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None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Update on discussion paper outcomes/actions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R5-224323 Discussion paper for handling legacy test case for Redcap Only UE (Qualcomm) -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noted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R5-224700r1 Discussion paper on legacy test cases adjustment for Redcap (Huawei, Hisilicon)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– noted in a final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Proposal to be considered during post meeting email discussion and conference calls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SNPN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R5-224322 Way Forward for Rel-15 NR Tests Applicability on SNPN Only UE (Qualcomm)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– noted proposed way forward accepted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IMS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R5-224660 On the implementation complexity of some IMS emergency over 5G test cases (TF160)</a:t>
            </a:r>
          </a:p>
          <a:p>
            <a:pPr lvl="3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TC 10.6 – Hellen to work with TP vendors and TC author about feasibility of keeping the TC in TS 34.229-5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option 2 is the preferred way forward, prose CR R5-224317 to be updated. TC stays in TS 34.229-5</a:t>
            </a:r>
          </a:p>
          <a:p>
            <a:pPr lvl="3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TCs 10.11 and 10.15 – 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Eniko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, Calle to work with TC authors in planning to add equivalent test cases in TS 38.523-1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ZTE to draft equivalent TCs in TS 38.523-1.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R5-225201r1 NG.114 MNO provisioning (Ericsson) – </a:t>
            </a:r>
            <a:r>
              <a:rPr lang="en-US" sz="1467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Meeting agreed to update IMS TCs with NG.114 default EVS configuration A2. Ericsson to provide plan of update for RAN5#97 and a draft CR proposing update of a TC in the coming weeks following the meeting. To be shared on the IMS reflector – noted in a final </a:t>
            </a:r>
            <a:r>
              <a:rPr lang="en-US" sz="1467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tdoc</a:t>
            </a:r>
            <a:endParaRPr lang="en-US" sz="146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533" dirty="0">
                <a:latin typeface="Calibri" panose="020F0502020204030204" pitchFamily="34" charset="0"/>
                <a:ea typeface="Calibri" panose="020F0502020204030204" pitchFamily="34" charset="0"/>
              </a:rPr>
              <a:t>Discussion on contentious CRs (on request – if time permits)</a:t>
            </a:r>
          </a:p>
          <a:p>
            <a:pPr lvl="1"/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3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28360</TotalTime>
  <Words>272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3 Outcomes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601</cp:revision>
  <dcterms:created xsi:type="dcterms:W3CDTF">2018-05-24T11:49:12Z</dcterms:created>
  <dcterms:modified xsi:type="dcterms:W3CDTF">2022-08-22T15:47:09Z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