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707" r:id="rId3"/>
    <p:sldId id="726" r:id="rId4"/>
    <p:sldId id="735" r:id="rId5"/>
    <p:sldId id="730" r:id="rId6"/>
    <p:sldId id="731" r:id="rId7"/>
    <p:sldId id="736" r:id="rId8"/>
    <p:sldId id="732" r:id="rId9"/>
    <p:sldId id="733" r:id="rId10"/>
    <p:sldId id="734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zquez Millan Sheila 1CT2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CC"/>
    <a:srgbClr val="72AF2F"/>
    <a:srgbClr val="000000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13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7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3652" y="7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82F2C353-E9B6-450B-8997-0A07C04FC0FA}"/>
    <pc:docChg chg="custSel addSld modSld">
      <pc:chgData name="Olivier Genoud" userId="e3287607-b312-4221-8c8d-a6943b641987" providerId="ADAL" clId="{82F2C353-E9B6-450B-8997-0A07C04FC0FA}" dt="2022-02-24T19:46:42.299" v="90" actId="6549"/>
      <pc:docMkLst>
        <pc:docMk/>
      </pc:docMkLst>
      <pc:sldChg chg="modSp mod">
        <pc:chgData name="Olivier Genoud" userId="e3287607-b312-4221-8c8d-a6943b641987" providerId="ADAL" clId="{82F2C353-E9B6-450B-8997-0A07C04FC0FA}" dt="2022-02-24T19:46:25.434" v="89" actId="6549"/>
        <pc:sldMkLst>
          <pc:docMk/>
          <pc:sldMk cId="0" sldId="726"/>
        </pc:sldMkLst>
        <pc:spChg chg="mod">
          <ac:chgData name="Olivier Genoud" userId="e3287607-b312-4221-8c8d-a6943b641987" providerId="ADAL" clId="{82F2C353-E9B6-450B-8997-0A07C04FC0FA}" dt="2022-02-24T19:46:25.434" v="89" actId="6549"/>
          <ac:spMkLst>
            <pc:docMk/>
            <pc:sldMk cId="0" sldId="726"/>
            <ac:spMk id="8195" creationId="{F1AF35B2-1B79-4E32-8691-42A31C2DE547}"/>
          </ac:spMkLst>
        </pc:spChg>
      </pc:sldChg>
      <pc:sldChg chg="modSp mod">
        <pc:chgData name="Olivier Genoud" userId="e3287607-b312-4221-8c8d-a6943b641987" providerId="ADAL" clId="{82F2C353-E9B6-450B-8997-0A07C04FC0FA}" dt="2022-02-24T14:41:01.853" v="46" actId="20577"/>
        <pc:sldMkLst>
          <pc:docMk/>
          <pc:sldMk cId="4099371168" sldId="730"/>
        </pc:sldMkLst>
        <pc:spChg chg="mod">
          <ac:chgData name="Olivier Genoud" userId="e3287607-b312-4221-8c8d-a6943b641987" providerId="ADAL" clId="{82F2C353-E9B6-450B-8997-0A07C04FC0FA}" dt="2022-02-24T14:41:01.853" v="46" actId="20577"/>
          <ac:spMkLst>
            <pc:docMk/>
            <pc:sldMk cId="4099371168" sldId="730"/>
            <ac:spMk id="8195" creationId="{F1AF35B2-1B79-4E32-8691-42A31C2DE547}"/>
          </ac:spMkLst>
        </pc:spChg>
      </pc:sldChg>
      <pc:sldChg chg="modSp mod">
        <pc:chgData name="Olivier Genoud" userId="e3287607-b312-4221-8c8d-a6943b641987" providerId="ADAL" clId="{82F2C353-E9B6-450B-8997-0A07C04FC0FA}" dt="2022-02-24T17:12:05.415" v="88" actId="403"/>
        <pc:sldMkLst>
          <pc:docMk/>
          <pc:sldMk cId="3099809279" sldId="731"/>
        </pc:sldMkLst>
        <pc:spChg chg="mod">
          <ac:chgData name="Olivier Genoud" userId="e3287607-b312-4221-8c8d-a6943b641987" providerId="ADAL" clId="{82F2C353-E9B6-450B-8997-0A07C04FC0FA}" dt="2022-02-24T17:12:05.415" v="88" actId="403"/>
          <ac:spMkLst>
            <pc:docMk/>
            <pc:sldMk cId="3099809279" sldId="731"/>
            <ac:spMk id="8195" creationId="{F1AF35B2-1B79-4E32-8691-42A31C2DE547}"/>
          </ac:spMkLst>
        </pc:spChg>
      </pc:sldChg>
      <pc:sldChg chg="modSp mod">
        <pc:chgData name="Olivier Genoud" userId="e3287607-b312-4221-8c8d-a6943b641987" providerId="ADAL" clId="{82F2C353-E9B6-450B-8997-0A07C04FC0FA}" dt="2022-02-24T19:46:42.299" v="90" actId="6549"/>
        <pc:sldMkLst>
          <pc:docMk/>
          <pc:sldMk cId="2927259752" sldId="735"/>
        </pc:sldMkLst>
        <pc:spChg chg="mod">
          <ac:chgData name="Olivier Genoud" userId="e3287607-b312-4221-8c8d-a6943b641987" providerId="ADAL" clId="{82F2C353-E9B6-450B-8997-0A07C04FC0FA}" dt="2022-02-24T19:46:42.299" v="90" actId="6549"/>
          <ac:spMkLst>
            <pc:docMk/>
            <pc:sldMk cId="2927259752" sldId="735"/>
            <ac:spMk id="8195" creationId="{F1AF35B2-1B79-4E32-8691-42A31C2DE547}"/>
          </ac:spMkLst>
        </pc:spChg>
      </pc:sldChg>
      <pc:sldChg chg="addSp delSp modSp add mod">
        <pc:chgData name="Olivier Genoud" userId="e3287607-b312-4221-8c8d-a6943b641987" providerId="ADAL" clId="{82F2C353-E9B6-450B-8997-0A07C04FC0FA}" dt="2022-02-24T17:11:38.370" v="83" actId="20577"/>
        <pc:sldMkLst>
          <pc:docMk/>
          <pc:sldMk cId="479588611" sldId="736"/>
        </pc:sldMkLst>
        <pc:spChg chg="add mod">
          <ac:chgData name="Olivier Genoud" userId="e3287607-b312-4221-8c8d-a6943b641987" providerId="ADAL" clId="{82F2C353-E9B6-450B-8997-0A07C04FC0FA}" dt="2022-02-24T17:11:38.370" v="83" actId="20577"/>
          <ac:spMkLst>
            <pc:docMk/>
            <pc:sldMk cId="479588611" sldId="736"/>
            <ac:spMk id="5" creationId="{55137F38-669D-438F-856E-893E50E8DDF9}"/>
          </ac:spMkLst>
        </pc:spChg>
        <pc:spChg chg="add mod">
          <ac:chgData name="Olivier Genoud" userId="e3287607-b312-4221-8c8d-a6943b641987" providerId="ADAL" clId="{82F2C353-E9B6-450B-8997-0A07C04FC0FA}" dt="2022-02-24T17:09:50.692" v="70" actId="1035"/>
          <ac:spMkLst>
            <pc:docMk/>
            <pc:sldMk cId="479588611" sldId="736"/>
            <ac:spMk id="6" creationId="{43C51E78-48F2-4C29-A5A7-3F60BBCE90F1}"/>
          </ac:spMkLst>
        </pc:spChg>
        <pc:spChg chg="add del mod">
          <ac:chgData name="Olivier Genoud" userId="e3287607-b312-4221-8c8d-a6943b641987" providerId="ADAL" clId="{82F2C353-E9B6-450B-8997-0A07C04FC0FA}" dt="2022-02-24T17:09:54.341" v="71" actId="478"/>
          <ac:spMkLst>
            <pc:docMk/>
            <pc:sldMk cId="479588611" sldId="736"/>
            <ac:spMk id="7" creationId="{0980DEC6-C03D-4954-8ABF-145438F915BF}"/>
          </ac:spMkLst>
        </pc:spChg>
        <pc:spChg chg="add mod">
          <ac:chgData name="Olivier Genoud" userId="e3287607-b312-4221-8c8d-a6943b641987" providerId="ADAL" clId="{82F2C353-E9B6-450B-8997-0A07C04FC0FA}" dt="2022-02-24T17:10:03.118" v="75" actId="1036"/>
          <ac:spMkLst>
            <pc:docMk/>
            <pc:sldMk cId="479588611" sldId="736"/>
            <ac:spMk id="8" creationId="{BE7A4D44-0A77-42EB-A977-5A4891B44623}"/>
          </ac:spMkLst>
        </pc:spChg>
        <pc:spChg chg="mod">
          <ac:chgData name="Olivier Genoud" userId="e3287607-b312-4221-8c8d-a6943b641987" providerId="ADAL" clId="{82F2C353-E9B6-450B-8997-0A07C04FC0FA}" dt="2022-02-24T17:11:18.430" v="82"/>
          <ac:spMkLst>
            <pc:docMk/>
            <pc:sldMk cId="479588611" sldId="736"/>
            <ac:spMk id="8195" creationId="{F1AF35B2-1B79-4E32-8691-42A31C2DE547}"/>
          </ac:spMkLst>
        </pc:spChg>
        <pc:picChg chg="add mod">
          <ac:chgData name="Olivier Genoud" userId="e3287607-b312-4221-8c8d-a6943b641987" providerId="ADAL" clId="{82F2C353-E9B6-450B-8997-0A07C04FC0FA}" dt="2022-02-24T17:08:53.440" v="62" actId="1076"/>
          <ac:picMkLst>
            <pc:docMk/>
            <pc:sldMk cId="479588611" sldId="736"/>
            <ac:picMk id="4" creationId="{5BEC6627-7756-40D1-B98C-2F0C93CB889A}"/>
          </ac:picMkLst>
        </pc:picChg>
      </pc:sldChg>
    </pc:docChg>
  </pc:docChgLst>
  <pc:docChgLst>
    <pc:chgData name="Olivier Genoud" userId="e3287607-b312-4221-8c8d-a6943b641987" providerId="ADAL" clId="{1E687FFB-0107-4AD6-AD35-B851D985C988}"/>
    <pc:docChg chg="undo custSel addSld delSld modSld sldOrd modMainMaster">
      <pc:chgData name="Olivier Genoud" userId="e3287607-b312-4221-8c8d-a6943b641987" providerId="ADAL" clId="{1E687FFB-0107-4AD6-AD35-B851D985C988}" dt="2022-02-24T14:31:26.840" v="731" actId="20577"/>
      <pc:docMkLst>
        <pc:docMk/>
      </pc:docMkLst>
      <pc:sldChg chg="modSp mod">
        <pc:chgData name="Olivier Genoud" userId="e3287607-b312-4221-8c8d-a6943b641987" providerId="ADAL" clId="{1E687FFB-0107-4AD6-AD35-B851D985C988}" dt="2022-02-24T08:12:06.596" v="23" actId="6549"/>
        <pc:sldMkLst>
          <pc:docMk/>
          <pc:sldMk cId="0" sldId="303"/>
        </pc:sldMkLst>
        <pc:spChg chg="mod">
          <ac:chgData name="Olivier Genoud" userId="e3287607-b312-4221-8c8d-a6943b641987" providerId="ADAL" clId="{1E687FFB-0107-4AD6-AD35-B851D985C988}" dt="2022-02-24T08:12:06.596" v="23" actId="6549"/>
          <ac:spMkLst>
            <pc:docMk/>
            <pc:sldMk cId="0" sldId="303"/>
            <ac:spMk id="5123" creationId="{91CA1263-269D-49A7-9B3E-07767B3BCA32}"/>
          </ac:spMkLst>
        </pc:spChg>
        <pc:spChg chg="mod">
          <ac:chgData name="Olivier Genoud" userId="e3287607-b312-4221-8c8d-a6943b641987" providerId="ADAL" clId="{1E687FFB-0107-4AD6-AD35-B851D985C988}" dt="2022-02-24T08:11:51.508" v="1" actId="6549"/>
          <ac:spMkLst>
            <pc:docMk/>
            <pc:sldMk cId="0" sldId="303"/>
            <ac:spMk id="9219" creationId="{84D5735D-555F-4424-A7EE-B19623E82F6A}"/>
          </ac:spMkLst>
        </pc:spChg>
      </pc:sldChg>
      <pc:sldChg chg="addSp delSp modSp mod">
        <pc:chgData name="Olivier Genoud" userId="e3287607-b312-4221-8c8d-a6943b641987" providerId="ADAL" clId="{1E687FFB-0107-4AD6-AD35-B851D985C988}" dt="2022-02-24T12:38:50.964" v="467" actId="20577"/>
        <pc:sldMkLst>
          <pc:docMk/>
          <pc:sldMk cId="0" sldId="707"/>
        </pc:sldMkLst>
        <pc:spChg chg="add del mod">
          <ac:chgData name="Olivier Genoud" userId="e3287607-b312-4221-8c8d-a6943b641987" providerId="ADAL" clId="{1E687FFB-0107-4AD6-AD35-B851D985C988}" dt="2022-02-24T08:23:54.469" v="239" actId="478"/>
          <ac:spMkLst>
            <pc:docMk/>
            <pc:sldMk cId="0" sldId="707"/>
            <ac:spMk id="2" creationId="{AB734E6E-248A-4919-92FC-0B17110FC22F}"/>
          </ac:spMkLst>
        </pc:spChg>
        <pc:spChg chg="mod">
          <ac:chgData name="Olivier Genoud" userId="e3287607-b312-4221-8c8d-a6943b641987" providerId="ADAL" clId="{1E687FFB-0107-4AD6-AD35-B851D985C988}" dt="2022-02-24T12:38:50.964" v="467" actId="20577"/>
          <ac:spMkLst>
            <pc:docMk/>
            <pc:sldMk cId="0" sldId="707"/>
            <ac:spMk id="7171" creationId="{F656DB03-536B-4EB1-BB97-2F7A2B09A03C}"/>
          </ac:spMkLst>
        </pc:spChg>
      </pc:sldChg>
      <pc:sldChg chg="addSp modSp del">
        <pc:chgData name="Olivier Genoud" userId="e3287607-b312-4221-8c8d-a6943b641987" providerId="ADAL" clId="{1E687FFB-0107-4AD6-AD35-B851D985C988}" dt="2022-02-24T12:48:19.515" v="468" actId="47"/>
        <pc:sldMkLst>
          <pc:docMk/>
          <pc:sldMk cId="0" sldId="723"/>
        </pc:sldMkLst>
        <pc:spChg chg="add mod">
          <ac:chgData name="Olivier Genoud" userId="e3287607-b312-4221-8c8d-a6943b641987" providerId="ADAL" clId="{1E687FFB-0107-4AD6-AD35-B851D985C988}" dt="2022-02-24T08:14:25.614" v="111"/>
          <ac:spMkLst>
            <pc:docMk/>
            <pc:sldMk cId="0" sldId="723"/>
            <ac:spMk id="4" creationId="{1C1B865F-CA2B-4348-BF74-DA4508CABEA0}"/>
          </ac:spMkLst>
        </pc:spChg>
      </pc:sldChg>
      <pc:sldChg chg="addSp modSp del">
        <pc:chgData name="Olivier Genoud" userId="e3287607-b312-4221-8c8d-a6943b641987" providerId="ADAL" clId="{1E687FFB-0107-4AD6-AD35-B851D985C988}" dt="2022-02-24T12:48:19.515" v="468" actId="47"/>
        <pc:sldMkLst>
          <pc:docMk/>
          <pc:sldMk cId="0" sldId="724"/>
        </pc:sldMkLst>
        <pc:spChg chg="add mod">
          <ac:chgData name="Olivier Genoud" userId="e3287607-b312-4221-8c8d-a6943b641987" providerId="ADAL" clId="{1E687FFB-0107-4AD6-AD35-B851D985C988}" dt="2022-02-24T08:14:28.375" v="113"/>
          <ac:spMkLst>
            <pc:docMk/>
            <pc:sldMk cId="0" sldId="724"/>
            <ac:spMk id="4" creationId="{5F8BB140-F3F5-4A2C-878C-8ED6E670842F}"/>
          </ac:spMkLst>
        </pc:spChg>
      </pc:sldChg>
      <pc:sldChg chg="addSp modSp del">
        <pc:chgData name="Olivier Genoud" userId="e3287607-b312-4221-8c8d-a6943b641987" providerId="ADAL" clId="{1E687FFB-0107-4AD6-AD35-B851D985C988}" dt="2022-02-24T12:48:19.515" v="468" actId="47"/>
        <pc:sldMkLst>
          <pc:docMk/>
          <pc:sldMk cId="0" sldId="725"/>
        </pc:sldMkLst>
        <pc:spChg chg="add mod">
          <ac:chgData name="Olivier Genoud" userId="e3287607-b312-4221-8c8d-a6943b641987" providerId="ADAL" clId="{1E687FFB-0107-4AD6-AD35-B851D985C988}" dt="2022-02-24T08:14:27.145" v="112"/>
          <ac:spMkLst>
            <pc:docMk/>
            <pc:sldMk cId="0" sldId="725"/>
            <ac:spMk id="4" creationId="{629D2F8A-4037-45F1-8153-774DFDB2AC1E}"/>
          </ac:spMkLst>
        </pc:spChg>
      </pc:sldChg>
      <pc:sldChg chg="addSp delSp modSp mod ord">
        <pc:chgData name="Olivier Genoud" userId="e3287607-b312-4221-8c8d-a6943b641987" providerId="ADAL" clId="{1E687FFB-0107-4AD6-AD35-B851D985C988}" dt="2022-02-24T14:29:42.507" v="663" actId="6549"/>
        <pc:sldMkLst>
          <pc:docMk/>
          <pc:sldMk cId="0" sldId="726"/>
        </pc:sldMkLst>
        <pc:spChg chg="add del mod">
          <ac:chgData name="Olivier Genoud" userId="e3287607-b312-4221-8c8d-a6943b641987" providerId="ADAL" clId="{1E687FFB-0107-4AD6-AD35-B851D985C988}" dt="2022-02-24T08:23:56.802" v="240" actId="478"/>
          <ac:spMkLst>
            <pc:docMk/>
            <pc:sldMk cId="0" sldId="726"/>
            <ac:spMk id="4" creationId="{A5C159B3-7276-4EB1-BC76-25681D45190B}"/>
          </ac:spMkLst>
        </pc:spChg>
        <pc:spChg chg="mod">
          <ac:chgData name="Olivier Genoud" userId="e3287607-b312-4221-8c8d-a6943b641987" providerId="ADAL" clId="{1E687FFB-0107-4AD6-AD35-B851D985C988}" dt="2022-02-24T08:17:25.610" v="124" actId="6549"/>
          <ac:spMkLst>
            <pc:docMk/>
            <pc:sldMk cId="0" sldId="726"/>
            <ac:spMk id="8194" creationId="{9E84F8B4-EB5C-4334-8FA1-F7EC70D8BF32}"/>
          </ac:spMkLst>
        </pc:spChg>
        <pc:spChg chg="mod">
          <ac:chgData name="Olivier Genoud" userId="e3287607-b312-4221-8c8d-a6943b641987" providerId="ADAL" clId="{1E687FFB-0107-4AD6-AD35-B851D985C988}" dt="2022-02-24T14:29:42.507" v="663" actId="6549"/>
          <ac:spMkLst>
            <pc:docMk/>
            <pc:sldMk cId="0" sldId="726"/>
            <ac:spMk id="8195" creationId="{F1AF35B2-1B79-4E32-8691-42A31C2DE547}"/>
          </ac:spMkLst>
        </pc:spChg>
      </pc:sldChg>
      <pc:sldChg chg="addSp modSp del">
        <pc:chgData name="Olivier Genoud" userId="e3287607-b312-4221-8c8d-a6943b641987" providerId="ADAL" clId="{1E687FFB-0107-4AD6-AD35-B851D985C988}" dt="2022-02-24T12:48:19.515" v="468" actId="47"/>
        <pc:sldMkLst>
          <pc:docMk/>
          <pc:sldMk cId="0" sldId="727"/>
        </pc:sldMkLst>
        <pc:spChg chg="add mod">
          <ac:chgData name="Olivier Genoud" userId="e3287607-b312-4221-8c8d-a6943b641987" providerId="ADAL" clId="{1E687FFB-0107-4AD6-AD35-B851D985C988}" dt="2022-02-24T08:14:24.394" v="110"/>
          <ac:spMkLst>
            <pc:docMk/>
            <pc:sldMk cId="0" sldId="727"/>
            <ac:spMk id="4" creationId="{DF6D62B5-3532-44EA-B049-3496D6916553}"/>
          </ac:spMkLst>
        </pc:spChg>
      </pc:sldChg>
      <pc:sldChg chg="add del">
        <pc:chgData name="Olivier Genoud" userId="e3287607-b312-4221-8c8d-a6943b641987" providerId="ADAL" clId="{1E687FFB-0107-4AD6-AD35-B851D985C988}" dt="2022-02-24T12:48:19.515" v="468" actId="47"/>
        <pc:sldMkLst>
          <pc:docMk/>
          <pc:sldMk cId="1343758529" sldId="728"/>
        </pc:sldMkLst>
      </pc:sldChg>
      <pc:sldChg chg="add del">
        <pc:chgData name="Olivier Genoud" userId="e3287607-b312-4221-8c8d-a6943b641987" providerId="ADAL" clId="{1E687FFB-0107-4AD6-AD35-B851D985C988}" dt="2022-02-24T12:48:19.515" v="468" actId="47"/>
        <pc:sldMkLst>
          <pc:docMk/>
          <pc:sldMk cId="4154849601" sldId="729"/>
        </pc:sldMkLst>
      </pc:sldChg>
      <pc:sldChg chg="delSp modSp add mod">
        <pc:chgData name="Olivier Genoud" userId="e3287607-b312-4221-8c8d-a6943b641987" providerId="ADAL" clId="{1E687FFB-0107-4AD6-AD35-B851D985C988}" dt="2022-02-24T08:23:59.586" v="241" actId="478"/>
        <pc:sldMkLst>
          <pc:docMk/>
          <pc:sldMk cId="4099371168" sldId="730"/>
        </pc:sldMkLst>
        <pc:spChg chg="del">
          <ac:chgData name="Olivier Genoud" userId="e3287607-b312-4221-8c8d-a6943b641987" providerId="ADAL" clId="{1E687FFB-0107-4AD6-AD35-B851D985C988}" dt="2022-02-24T08:23:59.586" v="241" actId="478"/>
          <ac:spMkLst>
            <pc:docMk/>
            <pc:sldMk cId="4099371168" sldId="730"/>
            <ac:spMk id="4" creationId="{A5C159B3-7276-4EB1-BC76-25681D45190B}"/>
          </ac:spMkLst>
        </pc:spChg>
        <pc:spChg chg="mod">
          <ac:chgData name="Olivier Genoud" userId="e3287607-b312-4221-8c8d-a6943b641987" providerId="ADAL" clId="{1E687FFB-0107-4AD6-AD35-B851D985C988}" dt="2022-02-24T08:23:43.489" v="238" actId="20577"/>
          <ac:spMkLst>
            <pc:docMk/>
            <pc:sldMk cId="4099371168" sldId="730"/>
            <ac:spMk id="8195" creationId="{F1AF35B2-1B79-4E32-8691-42A31C2DE547}"/>
          </ac:spMkLst>
        </pc:spChg>
      </pc:sldChg>
      <pc:sldChg chg="modSp add mod">
        <pc:chgData name="Olivier Genoud" userId="e3287607-b312-4221-8c8d-a6943b641987" providerId="ADAL" clId="{1E687FFB-0107-4AD6-AD35-B851D985C988}" dt="2022-02-24T14:11:00.750" v="530" actId="403"/>
        <pc:sldMkLst>
          <pc:docMk/>
          <pc:sldMk cId="3099809279" sldId="731"/>
        </pc:sldMkLst>
        <pc:spChg chg="mod">
          <ac:chgData name="Olivier Genoud" userId="e3287607-b312-4221-8c8d-a6943b641987" providerId="ADAL" clId="{1E687FFB-0107-4AD6-AD35-B851D985C988}" dt="2022-02-24T14:11:00.750" v="530" actId="403"/>
          <ac:spMkLst>
            <pc:docMk/>
            <pc:sldMk cId="3099809279" sldId="731"/>
            <ac:spMk id="8195" creationId="{F1AF35B2-1B79-4E32-8691-42A31C2DE547}"/>
          </ac:spMkLst>
        </pc:spChg>
      </pc:sldChg>
      <pc:sldChg chg="modSp add mod">
        <pc:chgData name="Olivier Genoud" userId="e3287607-b312-4221-8c8d-a6943b641987" providerId="ADAL" clId="{1E687FFB-0107-4AD6-AD35-B851D985C988}" dt="2022-02-24T14:14:24.614" v="537" actId="404"/>
        <pc:sldMkLst>
          <pc:docMk/>
          <pc:sldMk cId="1610432461" sldId="732"/>
        </pc:sldMkLst>
        <pc:spChg chg="mod">
          <ac:chgData name="Olivier Genoud" userId="e3287607-b312-4221-8c8d-a6943b641987" providerId="ADAL" clId="{1E687FFB-0107-4AD6-AD35-B851D985C988}" dt="2022-02-24T14:14:00.635" v="532"/>
          <ac:spMkLst>
            <pc:docMk/>
            <pc:sldMk cId="1610432461" sldId="732"/>
            <ac:spMk id="8194" creationId="{9E84F8B4-EB5C-4334-8FA1-F7EC70D8BF32}"/>
          </ac:spMkLst>
        </pc:spChg>
        <pc:spChg chg="mod">
          <ac:chgData name="Olivier Genoud" userId="e3287607-b312-4221-8c8d-a6943b641987" providerId="ADAL" clId="{1E687FFB-0107-4AD6-AD35-B851D985C988}" dt="2022-02-24T14:14:24.614" v="537" actId="404"/>
          <ac:spMkLst>
            <pc:docMk/>
            <pc:sldMk cId="1610432461" sldId="732"/>
            <ac:spMk id="8195" creationId="{F1AF35B2-1B79-4E32-8691-42A31C2DE547}"/>
          </ac:spMkLst>
        </pc:spChg>
      </pc:sldChg>
      <pc:sldChg chg="modSp add mod">
        <pc:chgData name="Olivier Genoud" userId="e3287607-b312-4221-8c8d-a6943b641987" providerId="ADAL" clId="{1E687FFB-0107-4AD6-AD35-B851D985C988}" dt="2022-02-24T14:14:52.242" v="540"/>
        <pc:sldMkLst>
          <pc:docMk/>
          <pc:sldMk cId="282041127" sldId="733"/>
        </pc:sldMkLst>
        <pc:spChg chg="mod">
          <ac:chgData name="Olivier Genoud" userId="e3287607-b312-4221-8c8d-a6943b641987" providerId="ADAL" clId="{1E687FFB-0107-4AD6-AD35-B851D985C988}" dt="2022-02-24T14:14:45.482" v="539"/>
          <ac:spMkLst>
            <pc:docMk/>
            <pc:sldMk cId="282041127" sldId="733"/>
            <ac:spMk id="8194" creationId="{9E84F8B4-EB5C-4334-8FA1-F7EC70D8BF32}"/>
          </ac:spMkLst>
        </pc:spChg>
        <pc:spChg chg="mod">
          <ac:chgData name="Olivier Genoud" userId="e3287607-b312-4221-8c8d-a6943b641987" providerId="ADAL" clId="{1E687FFB-0107-4AD6-AD35-B851D985C988}" dt="2022-02-24T14:14:52.242" v="540"/>
          <ac:spMkLst>
            <pc:docMk/>
            <pc:sldMk cId="282041127" sldId="733"/>
            <ac:spMk id="8195" creationId="{F1AF35B2-1B79-4E32-8691-42A31C2DE547}"/>
          </ac:spMkLst>
        </pc:spChg>
      </pc:sldChg>
      <pc:sldChg chg="modSp add mod">
        <pc:chgData name="Olivier Genoud" userId="e3287607-b312-4221-8c8d-a6943b641987" providerId="ADAL" clId="{1E687FFB-0107-4AD6-AD35-B851D985C988}" dt="2022-02-24T14:15:21.754" v="543" actId="6549"/>
        <pc:sldMkLst>
          <pc:docMk/>
          <pc:sldMk cId="960385568" sldId="734"/>
        </pc:sldMkLst>
        <pc:spChg chg="mod">
          <ac:chgData name="Olivier Genoud" userId="e3287607-b312-4221-8c8d-a6943b641987" providerId="ADAL" clId="{1E687FFB-0107-4AD6-AD35-B851D985C988}" dt="2022-02-24T14:15:14.607" v="542"/>
          <ac:spMkLst>
            <pc:docMk/>
            <pc:sldMk cId="960385568" sldId="734"/>
            <ac:spMk id="8194" creationId="{9E84F8B4-EB5C-4334-8FA1-F7EC70D8BF32}"/>
          </ac:spMkLst>
        </pc:spChg>
        <pc:spChg chg="mod">
          <ac:chgData name="Olivier Genoud" userId="e3287607-b312-4221-8c8d-a6943b641987" providerId="ADAL" clId="{1E687FFB-0107-4AD6-AD35-B851D985C988}" dt="2022-02-24T14:15:21.754" v="543" actId="6549"/>
          <ac:spMkLst>
            <pc:docMk/>
            <pc:sldMk cId="960385568" sldId="734"/>
            <ac:spMk id="8195" creationId="{F1AF35B2-1B79-4E32-8691-42A31C2DE547}"/>
          </ac:spMkLst>
        </pc:spChg>
      </pc:sldChg>
      <pc:sldChg chg="modSp add mod">
        <pc:chgData name="Olivier Genoud" userId="e3287607-b312-4221-8c8d-a6943b641987" providerId="ADAL" clId="{1E687FFB-0107-4AD6-AD35-B851D985C988}" dt="2022-02-24T14:31:26.840" v="731" actId="20577"/>
        <pc:sldMkLst>
          <pc:docMk/>
          <pc:sldMk cId="2927259752" sldId="735"/>
        </pc:sldMkLst>
        <pc:spChg chg="mod">
          <ac:chgData name="Olivier Genoud" userId="e3287607-b312-4221-8c8d-a6943b641987" providerId="ADAL" clId="{1E687FFB-0107-4AD6-AD35-B851D985C988}" dt="2022-02-24T14:31:26.840" v="731" actId="20577"/>
          <ac:spMkLst>
            <pc:docMk/>
            <pc:sldMk cId="2927259752" sldId="735"/>
            <ac:spMk id="8195" creationId="{F1AF35B2-1B79-4E32-8691-42A31C2DE547}"/>
          </ac:spMkLst>
        </pc:spChg>
      </pc:sldChg>
      <pc:sldMasterChg chg="modSp mod modSldLayout">
        <pc:chgData name="Olivier Genoud" userId="e3287607-b312-4221-8c8d-a6943b641987" providerId="ADAL" clId="{1E687FFB-0107-4AD6-AD35-B851D985C988}" dt="2022-02-24T08:13:15.123" v="81" actId="6549"/>
        <pc:sldMasterMkLst>
          <pc:docMk/>
          <pc:sldMasterMk cId="0" sldId="2147483729"/>
        </pc:sldMasterMkLst>
        <pc:spChg chg="mod">
          <ac:chgData name="Olivier Genoud" userId="e3287607-b312-4221-8c8d-a6943b641987" providerId="ADAL" clId="{1E687FFB-0107-4AD6-AD35-B851D985C988}" dt="2022-02-24T08:13:10.947" v="79" actId="6549"/>
          <ac:spMkLst>
            <pc:docMk/>
            <pc:sldMasterMk cId="0" sldId="2147483729"/>
            <ac:spMk id="14" creationId="{33BA5372-B5E2-4DAB-A98B-A5BE29EBF5BF}"/>
          </ac:spMkLst>
        </pc:spChg>
        <pc:spChg chg="mod">
          <ac:chgData name="Olivier Genoud" userId="e3287607-b312-4221-8c8d-a6943b641987" providerId="ADAL" clId="{1E687FFB-0107-4AD6-AD35-B851D985C988}" dt="2022-02-24T08:13:15.123" v="81" actId="6549"/>
          <ac:spMkLst>
            <pc:docMk/>
            <pc:sldMasterMk cId="0" sldId="2147483729"/>
            <ac:spMk id="1032" creationId="{3A2EDF85-8EA7-4188-BD86-30A28B708346}"/>
          </ac:spMkLst>
        </pc:spChg>
        <pc:sldLayoutChg chg="modSp mod">
          <pc:chgData name="Olivier Genoud" userId="e3287607-b312-4221-8c8d-a6943b641987" providerId="ADAL" clId="{1E687FFB-0107-4AD6-AD35-B851D985C988}" dt="2022-02-24T08:12:59.315" v="59" actId="20577"/>
          <pc:sldLayoutMkLst>
            <pc:docMk/>
            <pc:sldMasterMk cId="0" sldId="2147483729"/>
            <pc:sldLayoutMk cId="1290991055" sldId="2147484118"/>
          </pc:sldLayoutMkLst>
          <pc:spChg chg="mod">
            <ac:chgData name="Olivier Genoud" userId="e3287607-b312-4221-8c8d-a6943b641987" providerId="ADAL" clId="{1E687FFB-0107-4AD6-AD35-B851D985C988}" dt="2022-02-24T08:12:59.315" v="59" actId="20577"/>
            <ac:spMkLst>
              <pc:docMk/>
              <pc:sldMasterMk cId="0" sldId="2147483729"/>
              <pc:sldLayoutMk cId="1290991055" sldId="2147484118"/>
              <ac:spMk id="4" creationId="{9ECDCE1D-A777-4774-A7E9-F0E5F6F6C5E8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0D3C3A7-7FA2-493F-ADCB-7F0A1C1D2D4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A35043D3-F10E-4AE1-839B-ECAA922675D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156A28-BD88-4503-B850-CBB2024A48EF}" type="datetime1">
              <a:rPr lang="en-US"/>
              <a:pPr>
                <a:defRPr/>
              </a:pPr>
              <a:t>2/24/2022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8DB82F-59DB-4D17-AD35-46D6C899AFB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CE53536C-FE1E-42EB-9EE8-B2616941667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8A4F197-6799-4883-9721-3D3BBD1B8B9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B774890-2C24-47EE-BA79-908A3B3DED0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DCD29DF-4976-4EC6-9D29-143B01A1C26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067AAEE3-1716-48FC-8EFB-F8B112723257}" type="datetime1">
              <a:rPr lang="en-US"/>
              <a:pPr>
                <a:defRPr/>
              </a:pPr>
              <a:t>2/24/2022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68E50F69-687E-4533-87AD-BBD1F3D2D7C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08FD83D-E558-4B73-8DD6-9205EA28162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7E2784D7-B22A-49D9-906F-2F7063B3370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58F8891F-E61A-4621-A981-44EACA0E6F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6CC604F-967C-420C-9BF5-45A7D5AA4E5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C600FFA-7F93-4DD1-9973-ED2E1DEAF5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039CAB4-4F28-467D-8FE7-15A88137E8F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4A9375D3-23E3-46AF-9614-1F3A9FBF3A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D8DA8F03-8AF2-4ACB-A1C4-AACDCF4574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9ECDCE1D-A777-4774-A7E9-F0E5F6F6C5E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94-e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– 21st February / 4th March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09910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5966839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79587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9EC44F8B-AC2C-4AA3-8798-A2BC9A817E7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8387E1C-2CFB-46A8-89C6-B1CA2DEAAC3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4D24353-D8FF-4999-809E-C3CEADAC0CE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BA5372-B5E2-4DAB-A98B-A5BE29EBF5BF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RAN5#94-e February 2022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2BEB79F-175F-4E92-B422-51DB647C012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89B3AFE-D8F2-4156-96D4-EA4A279298E9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214EB79B-57E6-47E0-83B2-A137D2B2D1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3A2EDF85-8EA7-4188-BD86-30A28B70834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287A3BF6-7A35-4854-BE1D-BFB2A810AA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8" r:id="rId1"/>
    <p:sldLayoutId id="2147484116" r:id="rId2"/>
    <p:sldLayoutId id="214748411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4D5735D-555F-4424-A7EE-B19623E82F6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6000" b="1" dirty="0"/>
              <a:t>RAN5#94-e</a:t>
            </a:r>
            <a:br>
              <a:rPr lang="en-US" sz="6000" b="1" dirty="0"/>
            </a:br>
            <a:r>
              <a:rPr lang="en-US" sz="6000" b="1" dirty="0"/>
              <a:t>TTCN Sidebar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1CA1263-269D-49A7-9B3E-07767B3BCA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Friday 24</a:t>
            </a:r>
            <a:r>
              <a:rPr lang="en-US" altLang="en-US" baseline="30000" dirty="0">
                <a:latin typeface="Arial" panose="020B0604020202020204" pitchFamily="34" charset="0"/>
              </a:rPr>
              <a:t>th</a:t>
            </a:r>
            <a:r>
              <a:rPr lang="en-US" altLang="en-US" dirty="0">
                <a:latin typeface="Arial" panose="020B0604020202020204" pitchFamily="34" charset="0"/>
              </a:rPr>
              <a:t> February 2022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sz="3200" dirty="0"/>
              <a:t>MCX XSDs handling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endParaRPr lang="en-GB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6038556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671DF09-57E0-42E8-83BE-DEDF61328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/>
              <a:t>Agenda</a:t>
            </a:r>
            <a:endParaRPr lang="en-US" altLang="en-US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F656DB03-536B-4EB1-BB97-2F7A2B09A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23456"/>
            <a:ext cx="8229600" cy="5301843"/>
          </a:xfrm>
        </p:spPr>
        <p:txBody>
          <a:bodyPr/>
          <a:lstStyle/>
          <a:p>
            <a:r>
              <a:rPr lang="en-US" altLang="en-US" sz="2400" dirty="0"/>
              <a:t> TTCN Workshop#56 follow-up </a:t>
            </a:r>
          </a:p>
          <a:p>
            <a:pPr lvl="1"/>
            <a:r>
              <a:rPr lang="en-GB" altLang="en-US" sz="2000" dirty="0"/>
              <a:t>Review of Action Points </a:t>
            </a:r>
          </a:p>
          <a:p>
            <a:pPr lvl="1"/>
            <a:r>
              <a:rPr lang="en-GB" altLang="en-US" sz="2000" dirty="0"/>
              <a:t>Updates on:</a:t>
            </a:r>
          </a:p>
          <a:p>
            <a:pPr lvl="2"/>
            <a:r>
              <a:rPr lang="en-GB" altLang="en-US" sz="1800" dirty="0"/>
              <a:t>R5w220005 - NR RRC connection re-establishment</a:t>
            </a:r>
          </a:p>
          <a:p>
            <a:pPr lvl="3"/>
            <a:r>
              <a:rPr lang="en-GB" altLang="en-US" sz="1800" dirty="0"/>
              <a:t>R5s220197(R&amp;S), R5s220201(R&amp;S) </a:t>
            </a:r>
          </a:p>
          <a:p>
            <a:pPr lvl="2"/>
            <a:r>
              <a:rPr lang="en-GB" altLang="en-US" sz="1800" dirty="0"/>
              <a:t>R5w220008 - MCX Dedicated Radio Bearers</a:t>
            </a:r>
          </a:p>
          <a:p>
            <a:pPr lvl="2"/>
            <a:r>
              <a:rPr lang="en-GB" altLang="en-US" sz="1800" dirty="0"/>
              <a:t>R5w220014 - 5G V2X</a:t>
            </a:r>
          </a:p>
          <a:p>
            <a:pPr lvl="3"/>
            <a:endParaRPr lang="en-GB" altLang="en-US" sz="1800" dirty="0"/>
          </a:p>
          <a:p>
            <a:r>
              <a:rPr lang="en-GB" altLang="en-US" sz="2400" dirty="0"/>
              <a:t> R5-220671 - NR MAC TC 7.1.1.9.1 (R&amp;S)</a:t>
            </a:r>
          </a:p>
          <a:p>
            <a:pPr lvl="3"/>
            <a:endParaRPr lang="en-GB" altLang="en-US" sz="1800" dirty="0"/>
          </a:p>
          <a:p>
            <a:r>
              <a:rPr lang="en-GB" altLang="en-US" sz="2400" dirty="0"/>
              <a:t> NR RRC TC 8.2.2.2.1 (R&amp;S)</a:t>
            </a:r>
          </a:p>
          <a:p>
            <a:pPr lvl="1"/>
            <a:r>
              <a:rPr lang="en-GB" altLang="en-US" sz="2000" dirty="0"/>
              <a:t>PDCP Duplication / RRC Test model</a:t>
            </a:r>
          </a:p>
          <a:p>
            <a:pPr lvl="3"/>
            <a:endParaRPr lang="en-GB" altLang="en-US" sz="1600" dirty="0"/>
          </a:p>
          <a:p>
            <a:r>
              <a:rPr lang="en-GB" altLang="en-US" sz="2400" dirty="0"/>
              <a:t>MCX XSDs handling (TF160)</a:t>
            </a:r>
            <a:endParaRPr lang="en-GB" altLang="en-US" sz="1800" dirty="0"/>
          </a:p>
          <a:p>
            <a:pPr lvl="1"/>
            <a:endParaRPr lang="en-GB" altLang="en-US" sz="2000" dirty="0"/>
          </a:p>
          <a:p>
            <a:endParaRPr lang="en-GB" altLang="en-US" sz="24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TTCN Workshop#56 follow-up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400" b="1" dirty="0"/>
              <a:t>Action 56.1: </a:t>
            </a:r>
          </a:p>
          <a:p>
            <a:pPr lvl="1"/>
            <a:r>
              <a:rPr lang="en-GB" altLang="en-US" sz="2000" dirty="0"/>
              <a:t>SS Vendors &amp; TF160: To investigate which proposal for the NDI toggle they prefer: R5w220021 or R5s211710.  By 11th February.</a:t>
            </a:r>
          </a:p>
          <a:p>
            <a:pPr lvl="1"/>
            <a:r>
              <a:rPr lang="en-GB" altLang="en-US" sz="2000" dirty="0"/>
              <a:t>Feedback on preference: </a:t>
            </a:r>
          </a:p>
          <a:p>
            <a:pPr lvl="2"/>
            <a:r>
              <a:rPr lang="en-GB" altLang="en-US" sz="1800" dirty="0"/>
              <a:t>R5w220021: R&amp;S, </a:t>
            </a:r>
          </a:p>
          <a:p>
            <a:pPr lvl="2"/>
            <a:r>
              <a:rPr lang="en-GB" altLang="en-US" sz="1800" dirty="0"/>
              <a:t>R5s211710: TF160, Anritsu, Keysight.</a:t>
            </a:r>
          </a:p>
          <a:p>
            <a:pPr lvl="1"/>
            <a:endParaRPr lang="en-GB" altLang="en-US" sz="1800" dirty="0"/>
          </a:p>
          <a:p>
            <a:r>
              <a:rPr lang="en-GB" altLang="en-US" sz="2400" b="1" dirty="0"/>
              <a:t>Action 56.2: </a:t>
            </a:r>
          </a:p>
          <a:p>
            <a:pPr lvl="1"/>
            <a:r>
              <a:rPr lang="en-GB" altLang="en-US" sz="2000" dirty="0"/>
              <a:t>Action 56.2: TF160: To update R5s211710 to correct the identified issue.  By 11th February.</a:t>
            </a:r>
          </a:p>
          <a:p>
            <a:pPr lvl="1"/>
            <a:r>
              <a:rPr lang="en-GB" altLang="en-US" sz="2000" dirty="0"/>
              <a:t>=&gt; Done, R5s211710_MCC160Comments uploaded on 17</a:t>
            </a:r>
            <a:r>
              <a:rPr lang="en-GB" altLang="en-US" sz="2000" baseline="30000" dirty="0"/>
              <a:t>th</a:t>
            </a:r>
            <a:r>
              <a:rPr lang="en-GB" altLang="en-US" sz="2000" dirty="0"/>
              <a:t> February. </a:t>
            </a:r>
          </a:p>
          <a:p>
            <a:endParaRPr lang="en-GB" altLang="en-US" sz="2400" b="1" dirty="0"/>
          </a:p>
          <a:p>
            <a:endParaRPr lang="en-GB" altLang="en-US" sz="24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TTCN Workshop#56 follow-up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400" b="1" dirty="0"/>
              <a:t>Action 56.3: </a:t>
            </a:r>
          </a:p>
          <a:p>
            <a:pPr lvl="1"/>
            <a:r>
              <a:rPr lang="en-GB" altLang="en-US" sz="2000" dirty="0"/>
              <a:t>SS Vendors: To investigate the proposed ASP update for NR CA in R5w220022.  By 11th February.</a:t>
            </a:r>
          </a:p>
          <a:p>
            <a:pPr lvl="1"/>
            <a:r>
              <a:rPr lang="en-GB" altLang="en-US" sz="2000" dirty="0"/>
              <a:t>Feedback on preference: </a:t>
            </a:r>
          </a:p>
          <a:p>
            <a:pPr lvl="2"/>
            <a:r>
              <a:rPr lang="en-GB" altLang="en-US" sz="1800" dirty="0"/>
              <a:t>Current ASP </a:t>
            </a:r>
            <a:r>
              <a:rPr lang="en-GB" altLang="en-US" sz="1800" dirty="0" err="1"/>
              <a:t>defs</a:t>
            </a:r>
            <a:r>
              <a:rPr lang="en-GB" altLang="en-US" sz="1800" dirty="0"/>
              <a:t>: Keysight, </a:t>
            </a:r>
          </a:p>
          <a:p>
            <a:pPr lvl="2"/>
            <a:r>
              <a:rPr lang="en-GB" altLang="en-US" sz="1800" dirty="0"/>
              <a:t>R5w220022: R&amp;S, Anritsu,</a:t>
            </a:r>
          </a:p>
          <a:p>
            <a:pPr lvl="2"/>
            <a:r>
              <a:rPr lang="en-GB" altLang="en-US" sz="1800" dirty="0"/>
              <a:t>Either: TF160. </a:t>
            </a:r>
          </a:p>
          <a:p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272597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TTCN Workshop#56 follow-up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000" b="1" dirty="0"/>
              <a:t>Action 56.4: </a:t>
            </a:r>
          </a:p>
          <a:p>
            <a:pPr lvl="1"/>
            <a:r>
              <a:rPr lang="en-GB" altLang="en-US" sz="1800" dirty="0"/>
              <a:t>SS Vendors: To check proposed ASP updates for NR URLLC enhancements in R5w220017.  By 11th February.</a:t>
            </a:r>
          </a:p>
          <a:p>
            <a:pPr lvl="1"/>
            <a:r>
              <a:rPr lang="en-GB" altLang="en-US" sz="1800" dirty="0"/>
              <a:t>=&gt; No feedback received. </a:t>
            </a:r>
          </a:p>
          <a:p>
            <a:pPr lvl="1"/>
            <a:endParaRPr lang="en-GB" altLang="en-US" sz="1600" dirty="0"/>
          </a:p>
          <a:p>
            <a:r>
              <a:rPr lang="en-GB" altLang="en-US" sz="2000" b="1" dirty="0"/>
              <a:t>Action 56.5: </a:t>
            </a:r>
          </a:p>
          <a:p>
            <a:pPr lvl="1"/>
            <a:r>
              <a:rPr lang="en-GB" altLang="en-US" sz="1800" dirty="0"/>
              <a:t>TF160: To check if DRX is configured or not in R5w220024.  By 11th February.</a:t>
            </a:r>
          </a:p>
          <a:p>
            <a:pPr lvl="1"/>
            <a:r>
              <a:rPr lang="en-GB" altLang="en-US" sz="1800" dirty="0"/>
              <a:t>=&gt; Done, e-mail sent on 7</a:t>
            </a:r>
            <a:r>
              <a:rPr lang="en-GB" altLang="en-US" sz="1800" baseline="30000" dirty="0"/>
              <a:t>th</a:t>
            </a:r>
            <a:r>
              <a:rPr lang="en-GB" altLang="en-US" sz="1800" dirty="0"/>
              <a:t> February. </a:t>
            </a:r>
          </a:p>
          <a:p>
            <a:endParaRPr lang="en-GB" altLang="en-US" sz="2000" b="1" dirty="0"/>
          </a:p>
          <a:p>
            <a:r>
              <a:rPr lang="en-GB" altLang="en-US" sz="2000" b="1" dirty="0"/>
              <a:t>Action 56.6: </a:t>
            </a:r>
          </a:p>
          <a:p>
            <a:pPr lvl="1"/>
            <a:r>
              <a:rPr lang="en-GB" altLang="en-US" sz="1800" dirty="0"/>
              <a:t>UPV/EHU: To check if they can provide values to remove the FFS listed in R5w220008 for </a:t>
            </a:r>
            <a:r>
              <a:rPr lang="en-GB" altLang="en-US" sz="1800" dirty="0" err="1"/>
              <a:t>MCData</a:t>
            </a:r>
            <a:r>
              <a:rPr lang="en-GB" altLang="en-US" sz="1800" dirty="0"/>
              <a:t>.  By 11th February.</a:t>
            </a:r>
          </a:p>
          <a:p>
            <a:pPr lvl="1"/>
            <a:r>
              <a:rPr lang="en-GB" altLang="en-US" sz="1800" dirty="0"/>
              <a:t>=&gt; Done, e-mail sent on 16</a:t>
            </a:r>
            <a:r>
              <a:rPr lang="en-GB" altLang="en-US" sz="1800" baseline="30000" dirty="0"/>
              <a:t>th</a:t>
            </a:r>
            <a:r>
              <a:rPr lang="en-GB" altLang="en-US" sz="1800" dirty="0"/>
              <a:t> February.</a:t>
            </a:r>
          </a:p>
          <a:p>
            <a:endParaRPr lang="en-GB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09937116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TTCN Workshop#56 follow-up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400" b="1" dirty="0"/>
              <a:t>R5w220005 - NR RRC connection re-establishment:</a:t>
            </a:r>
          </a:p>
          <a:p>
            <a:pPr lvl="1"/>
            <a:r>
              <a:rPr lang="en-GB" altLang="en-US" sz="2000" dirty="0"/>
              <a:t>R5s220197(R&amp;S), R5s220201(R&amp;S) </a:t>
            </a:r>
          </a:p>
          <a:p>
            <a:pPr lvl="1"/>
            <a:r>
              <a:rPr lang="en-GB" altLang="en-US" sz="2000" dirty="0"/>
              <a:t>=&gt; R5w220005r2 prepared.</a:t>
            </a:r>
          </a:p>
          <a:p>
            <a:endParaRPr lang="en-GB" altLang="en-US" sz="2400" dirty="0"/>
          </a:p>
          <a:p>
            <a:r>
              <a:rPr lang="en-GB" altLang="en-US" sz="2400" b="1" dirty="0"/>
              <a:t>R5w220008 - MCX Dedicated Radio Bearers:</a:t>
            </a:r>
          </a:p>
          <a:p>
            <a:pPr lvl="1"/>
            <a:r>
              <a:rPr lang="en-GB" altLang="en-US" sz="2000" dirty="0"/>
              <a:t>Further ASP updates</a:t>
            </a:r>
          </a:p>
          <a:p>
            <a:pPr lvl="1"/>
            <a:r>
              <a:rPr lang="en-GB" altLang="en-US" sz="2000" dirty="0"/>
              <a:t>=&gt; R5w220008r1 prepared.</a:t>
            </a:r>
            <a:endParaRPr lang="en-GB" altLang="en-US" sz="1800" dirty="0"/>
          </a:p>
          <a:p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9980927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TTCN Workshop#56 follow-up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24793"/>
            <a:ext cx="8229600" cy="5082345"/>
          </a:xfrm>
        </p:spPr>
        <p:txBody>
          <a:bodyPr/>
          <a:lstStyle/>
          <a:p>
            <a:r>
              <a:rPr lang="en-GB" altLang="en-US" sz="2000" b="1" dirty="0"/>
              <a:t>R5w220014 - 5G V2X: </a:t>
            </a:r>
          </a:p>
          <a:p>
            <a:pPr lvl="1"/>
            <a:r>
              <a:rPr lang="en-GB" altLang="en-US" sz="1800" dirty="0"/>
              <a:t>Further ASP updates: </a:t>
            </a:r>
            <a:r>
              <a:rPr lang="en-GB" altLang="en-US" sz="1800" dirty="0" err="1"/>
              <a:t>NR_SL_ResourcePool_Type</a:t>
            </a:r>
            <a:endParaRPr lang="en-GB" altLang="en-US" sz="1800" dirty="0"/>
          </a:p>
          <a:p>
            <a:pPr lvl="1"/>
            <a:endParaRPr lang="en-GB" altLang="en-US" sz="1600" dirty="0"/>
          </a:p>
          <a:p>
            <a:endParaRPr lang="en-GB" altLang="en-US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EC6627-7756-40D1-B98C-2F0C93CB88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2" t="33462" r="12467" b="32319"/>
          <a:stretch/>
        </p:blipFill>
        <p:spPr>
          <a:xfrm>
            <a:off x="280097" y="1967991"/>
            <a:ext cx="8583806" cy="269895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5137F38-669D-438F-856E-893E50E8DDF9}"/>
              </a:ext>
            </a:extLst>
          </p:cNvPr>
          <p:cNvSpPr txBox="1">
            <a:spLocks/>
          </p:cNvSpPr>
          <p:nvPr/>
        </p:nvSpPr>
        <p:spPr bwMode="auto">
          <a:xfrm>
            <a:off x="280097" y="4727207"/>
            <a:ext cx="8229600" cy="166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400" kern="0" dirty="0">
                <a:cs typeface="Courier New" panose="02070309020205020404" pitchFamily="49" charset="0"/>
              </a:rPr>
              <a:t>Added </a:t>
            </a:r>
            <a:r>
              <a:rPr lang="en-GB" sz="1400" kern="0" dirty="0" err="1">
                <a:cs typeface="Courier New" panose="02070309020205020404" pitchFamily="49" charset="0"/>
              </a:rPr>
              <a:t>SL_PSSCH_TxParameters</a:t>
            </a:r>
            <a:r>
              <a:rPr lang="en-GB" sz="1400" kern="0" dirty="0">
                <a:cs typeface="Courier New" panose="02070309020205020404" pitchFamily="49" charset="0"/>
              </a:rPr>
              <a:t> :</a:t>
            </a:r>
          </a:p>
          <a:p>
            <a:pPr lvl="1"/>
            <a:r>
              <a:rPr lang="en-GB" sz="1400" kern="0" dirty="0">
                <a:cs typeface="Courier New" panose="02070309020205020404" pitchFamily="49" charset="0"/>
              </a:rPr>
              <a:t>In reception it is set according to UE applied transmission parameters. </a:t>
            </a:r>
          </a:p>
          <a:p>
            <a:pPr lvl="1"/>
            <a:r>
              <a:rPr lang="en-GB" sz="1400" kern="0" dirty="0">
                <a:cs typeface="Courier New" panose="02070309020205020404" pitchFamily="49" charset="0"/>
              </a:rPr>
              <a:t>In transmission it is set to the NR-SS-UE transmission parameters to be selected acc. to TS 38.321 clause 5.22.1.1. It includes MCS limitations (Min /Max) and HARQ process maximum retransmission parameters.</a:t>
            </a:r>
          </a:p>
          <a:p>
            <a:r>
              <a:rPr lang="en-GB" sz="1400" kern="0" dirty="0">
                <a:cs typeface="Courier New" panose="02070309020205020404" pitchFamily="49" charset="0"/>
              </a:rPr>
              <a:t>Added </a:t>
            </a:r>
            <a:r>
              <a:rPr lang="en-GB" sz="1400" kern="0" dirty="0" err="1">
                <a:cs typeface="Courier New" panose="02070309020205020404" pitchFamily="49" charset="0"/>
              </a:rPr>
              <a:t>SL_X_Overhead</a:t>
            </a:r>
            <a:r>
              <a:rPr lang="en-GB" sz="1400" kern="0" dirty="0">
                <a:cs typeface="Courier New" panose="02070309020205020404" pitchFamily="49" charset="0"/>
              </a:rPr>
              <a:t>: used for NR-SS-UE to calculate the TBS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C51E78-48F2-4C29-A5A7-3F60BBCE90F1}"/>
              </a:ext>
            </a:extLst>
          </p:cNvPr>
          <p:cNvSpPr/>
          <p:nvPr/>
        </p:nvSpPr>
        <p:spPr>
          <a:xfrm>
            <a:off x="396329" y="2825895"/>
            <a:ext cx="3353550" cy="25286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7A4D44-0A77-42EB-A977-5A4891B44623}"/>
              </a:ext>
            </a:extLst>
          </p:cNvPr>
          <p:cNvSpPr/>
          <p:nvPr/>
        </p:nvSpPr>
        <p:spPr>
          <a:xfrm>
            <a:off x="396329" y="4324144"/>
            <a:ext cx="3353550" cy="25286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5886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NR MAC TC 7.1.1.9.1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400" dirty="0"/>
              <a:t> R5-220671 - NR MAC TC 7.1.1.9.1 (R&amp;S)</a:t>
            </a:r>
          </a:p>
        </p:txBody>
      </p:sp>
    </p:spTree>
    <p:extLst>
      <p:ext uri="{BB962C8B-B14F-4D97-AF65-F5344CB8AC3E}">
        <p14:creationId xmlns:p14="http://schemas.microsoft.com/office/powerpoint/2010/main" val="161043246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NR RRC TC 8.2.2.2.1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400" dirty="0"/>
              <a:t>NR RRC TC 8.2.2.2.1 (R&amp;S)</a:t>
            </a:r>
          </a:p>
          <a:p>
            <a:pPr lvl="1"/>
            <a:r>
              <a:rPr lang="en-GB" altLang="en-US" sz="2000" dirty="0"/>
              <a:t>PDCP Duplication / RRC Test model</a:t>
            </a:r>
          </a:p>
        </p:txBody>
      </p:sp>
    </p:spTree>
    <p:extLst>
      <p:ext uri="{BB962C8B-B14F-4D97-AF65-F5344CB8AC3E}">
        <p14:creationId xmlns:p14="http://schemas.microsoft.com/office/powerpoint/2010/main" val="28204112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13560</TotalTime>
  <Words>487</Words>
  <Application>Microsoft Office PowerPoint</Application>
  <PresentationFormat>On-screen Show (4:3)</PresentationFormat>
  <Paragraphs>68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 </vt:lpstr>
      <vt:lpstr>Arial</vt:lpstr>
      <vt:lpstr>Calibri</vt:lpstr>
      <vt:lpstr>Times New Roman</vt:lpstr>
      <vt:lpstr>Office Theme</vt:lpstr>
      <vt:lpstr>  RAN5#94-e TTCN Sidebar</vt:lpstr>
      <vt:lpstr>Agenda</vt:lpstr>
      <vt:lpstr>TTCN Workshop#56 follow-up</vt:lpstr>
      <vt:lpstr>TTCN Workshop#56 follow-up</vt:lpstr>
      <vt:lpstr>TTCN Workshop#56 follow-up</vt:lpstr>
      <vt:lpstr>TTCN Workshop#56 follow-up</vt:lpstr>
      <vt:lpstr>TTCN Workshop#56 follow-up</vt:lpstr>
      <vt:lpstr>NR MAC TC 7.1.1.9.1</vt:lpstr>
      <vt:lpstr>NR RRC TC 8.2.2.2.1</vt:lpstr>
      <vt:lpstr>MCX XSDs handling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 TF160</cp:lastModifiedBy>
  <cp:revision>1115</cp:revision>
  <dcterms:created xsi:type="dcterms:W3CDTF">2008-08-30T09:32:10Z</dcterms:created>
  <dcterms:modified xsi:type="dcterms:W3CDTF">2022-02-24T19:47:28Z</dcterms:modified>
</cp:coreProperties>
</file>