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6"/>
  </p:notesMasterIdLst>
  <p:sldIdLst>
    <p:sldId id="275" r:id="rId3"/>
    <p:sldId id="279" r:id="rId4"/>
    <p:sldId id="276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9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09-Nov-21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RAN5#93-e Meeting SIG Session 1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(Draft v1)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9 Nov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723900"/>
            <a:ext cx="11184467" cy="5667375"/>
          </a:xfrm>
        </p:spPr>
        <p:txBody>
          <a:bodyPr/>
          <a:lstStyle/>
          <a:p>
            <a:r>
              <a:rPr lang="en-US" sz="2400" dirty="0"/>
              <a:t>Review of SIG Action Points (Drafts Folder)</a:t>
            </a:r>
          </a:p>
          <a:p>
            <a:r>
              <a:rPr lang="en-US" sz="2400" dirty="0"/>
              <a:t>Incoming LS</a:t>
            </a:r>
          </a:p>
          <a:p>
            <a:pPr lvl="1"/>
            <a:r>
              <a:rPr lang="en-US" sz="1867" dirty="0"/>
              <a:t>None</a:t>
            </a:r>
          </a:p>
          <a:p>
            <a:r>
              <a:rPr lang="en-US" sz="2400" dirty="0"/>
              <a:t>Late </a:t>
            </a:r>
            <a:r>
              <a:rPr lang="en-US" sz="2400" dirty="0" err="1"/>
              <a:t>tdoc</a:t>
            </a:r>
            <a:r>
              <a:rPr lang="en-US" sz="2400" dirty="0"/>
              <a:t> requests</a:t>
            </a:r>
          </a:p>
          <a:p>
            <a:pPr lvl="1"/>
            <a:r>
              <a:rPr lang="en-US" sz="1867" dirty="0"/>
              <a:t>Supporting prose CR for R5s-211507 - Correction to RRC reconfiguration Test Case 8.1.2.1.1 in TS 38.523-1 (Starpoint)</a:t>
            </a:r>
            <a:endParaRPr lang="en-US" sz="1334" dirty="0"/>
          </a:p>
          <a:p>
            <a:r>
              <a:rPr lang="en-US" sz="2400" dirty="0"/>
              <a:t>Discussion Papers 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General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R5-217061 -  Discussion on WP update and Tracking of TS 36.523-1 and TS 38.523-1 (Huawei)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Rel-15 5G NR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R5-216661 - Streamlining PICS for IMS emergency capabilities (TF160)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R5-216812 - Applicability for 5G SA UE not supporting </a:t>
            </a:r>
            <a:r>
              <a:rPr lang="en-US" sz="1467" dirty="0" err="1">
                <a:latin typeface="Calibri" panose="020F0502020204030204" pitchFamily="34" charset="0"/>
                <a:ea typeface="Calibri" panose="020F0502020204030204" pitchFamily="34" charset="0"/>
              </a:rPr>
              <a:t>VoiceoverNR</a:t>
            </a:r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 (Qualcomm)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R5-217540 - Discussion paper on confirmation on resource reservation when preconditions are not used (R&amp;S)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Rel-16 Private Network Support for NG-RAN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R5-216811 -  Discussion paper for Rel-15 NR Tests Applicability on SNPN Only UE (Qualcomm)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68683115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723900"/>
            <a:ext cx="11184467" cy="5667375"/>
          </a:xfrm>
        </p:spPr>
        <p:txBody>
          <a:bodyPr/>
          <a:lstStyle/>
          <a:p>
            <a:r>
              <a:rPr lang="en-US" sz="2400" dirty="0"/>
              <a:t>Discussion Papers (Contd.)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MCPTT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R5-216657 - Issues with MCPTT test case 6.2.23 (TF160)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R5-216759 - Contact parameters in SIP SUBSCRIBE for MCX</a:t>
            </a:r>
          </a:p>
          <a:p>
            <a:pPr marL="1219170" lvl="2" indent="0">
              <a:buNone/>
            </a:pPr>
            <a:endParaRPr lang="en-US" sz="1467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Discussion on contentious CRs (on request – if time permits)</a:t>
            </a:r>
          </a:p>
          <a:p>
            <a:r>
              <a:rPr lang="en-US" sz="2400" dirty="0">
                <a:latin typeface="Calibri" panose="020F0502020204030204" pitchFamily="34" charset="0"/>
              </a:rPr>
              <a:t>Any other topics (on request – if time permits)</a:t>
            </a:r>
            <a:endParaRPr lang="en-US" sz="2400" dirty="0"/>
          </a:p>
          <a:p>
            <a:endParaRPr lang="en-US" sz="2533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2"/>
            <a:endParaRPr lang="en-US" sz="1467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27010</TotalTime>
  <Words>195</Words>
  <Application>Microsoft Office PowerPoint</Application>
  <PresentationFormat>Widescreen</PresentationFormat>
  <Paragraphs>29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RAN5#93-e Meeting SIG Session 1 (Draft v1)  </vt:lpstr>
      <vt:lpstr>Agenda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545</cp:revision>
  <dcterms:created xsi:type="dcterms:W3CDTF">2018-05-24T11:49:12Z</dcterms:created>
  <dcterms:modified xsi:type="dcterms:W3CDTF">2021-11-09T06:17:21Z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