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8" r:id="rId5"/>
    <p:sldId id="27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Concluding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26 Aug 15:00 UTC (17:00 CEST)–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27 Aug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27 Aug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7.1 – Pointer CRs</a:t>
            </a:r>
          </a:p>
          <a:p>
            <a:pPr lvl="2"/>
            <a:r>
              <a:rPr lang="en-US" sz="1600" dirty="0"/>
              <a:t>R5-215151 Removal of technical content in 36.579-7 v14.2.0 and substitution with pointer to the next Release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R5-215823 NB-IoT Test Frequency Corrections to align with RAN4 and US FCC</a:t>
            </a:r>
          </a:p>
          <a:p>
            <a:pPr lvl="2"/>
            <a:r>
              <a:rPr lang="en-US" sz="1600" dirty="0"/>
              <a:t>R5-215812 Discussion on addition of Rel.16 EN-DC RF tests to 38.521-3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R5-215766  Way forward on how to handle Option 4 test cases</a:t>
            </a:r>
          </a:p>
          <a:p>
            <a:pPr lvl="2"/>
            <a:r>
              <a:rPr lang="en-US" sz="1600" dirty="0"/>
              <a:t>R5-215129r1 </a:t>
            </a:r>
            <a:r>
              <a:rPr lang="nn-NO" sz="1600" dirty="0"/>
              <a:t>MU workplan for NR FR1 TRP-TRS</a:t>
            </a:r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R5-214613 RAN5 PRD12 version 6.7</a:t>
            </a:r>
          </a:p>
          <a:p>
            <a:pPr lvl="2"/>
            <a:r>
              <a:rPr lang="en-US" sz="1600" dirty="0"/>
              <a:t>R5-21xxxx Update to IWD-003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R5-215704 High power UE (power class 1.5) for NR band n79 (CMCC)</a:t>
            </a:r>
          </a:p>
          <a:p>
            <a:pPr lvl="2"/>
            <a:r>
              <a:rPr lang="en-US" sz="1600" dirty="0"/>
              <a:t>R5-215705 High power UE (power class 2) for NR band n34 (CMCC)</a:t>
            </a:r>
          </a:p>
          <a:p>
            <a:pPr lvl="2"/>
            <a:r>
              <a:rPr lang="en-US" sz="1600" dirty="0"/>
              <a:t>R5-215706 High power UE (power class 2) for NR band n39 (CMCC)</a:t>
            </a:r>
          </a:p>
          <a:p>
            <a:pPr lvl="2"/>
            <a:r>
              <a:rPr lang="en-US" sz="1600" dirty="0"/>
              <a:t>R5-215707 PC2 EN-DC with x LTE band + y NR band (x= 2, 3, 4, y=1; x=1, 2, y=2) (Ericsson)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R5-214576r1 NR Positioning Support (CATT)</a:t>
            </a:r>
          </a:p>
          <a:p>
            <a:pPr lvl="2"/>
            <a:r>
              <a:rPr lang="en-US" sz="1600" dirty="0"/>
              <a:t>R5-215190 LTE_B24_mod-UEConTest (</a:t>
            </a:r>
            <a:r>
              <a:rPr lang="en-US" sz="1600" dirty="0" err="1"/>
              <a:t>Ligado</a:t>
            </a:r>
            <a:r>
              <a:rPr lang="en-US" sz="1600" dirty="0"/>
              <a:t> Networks) </a:t>
            </a:r>
          </a:p>
          <a:p>
            <a:pPr lvl="2"/>
            <a:r>
              <a:rPr lang="en-US" sz="1600" dirty="0"/>
              <a:t>R5-215467 Rel-14 LTE CA configurations (Ericsson)</a:t>
            </a:r>
          </a:p>
          <a:p>
            <a:pPr lvl="2"/>
            <a:r>
              <a:rPr lang="en-US" sz="1600" dirty="0"/>
              <a:t>R5-215712 Study on 5G NR UE full stack testing for Network Slicing (CMCC)</a:t>
            </a:r>
          </a:p>
          <a:p>
            <a:pPr lvl="2"/>
            <a:r>
              <a:rPr lang="en-US" sz="1600" dirty="0"/>
              <a:t>R5-215765 NR RF Requirement Enhancements for FR2 (Apple, Nokia)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R5-215683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R5-215763 Response LS to RAN4 on MU work for FR1 TRP TRS WI (R&amp;S)</a:t>
            </a:r>
          </a:p>
          <a:p>
            <a:pPr lvl="3"/>
            <a:r>
              <a:rPr lang="en-US" sz="1600" dirty="0"/>
              <a:t>R5-215764 LS on Revision of Recommendations ITU-R M.2070 and ITU-R M.2071 on Unwanted Emissions of IMT-Advanced (Ericsson)</a:t>
            </a:r>
          </a:p>
          <a:p>
            <a:pPr lvl="3"/>
            <a:r>
              <a:rPr lang="en-US" sz="1600" dirty="0"/>
              <a:t>R5-215806 Response LS to MSG TFES on the editorial issues of 5G-NR UE specifications in TSG RAN WG5 &amp; TSG RAN WG4 (Orange)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/>
              <a:t>TS 38.523-3;; TS 38.533 (Rel-17)</a:t>
            </a:r>
          </a:p>
          <a:p>
            <a:pPr lvl="3"/>
            <a:r>
              <a:rPr lang="en-US" sz="1600" dirty="0"/>
              <a:t>TS 36.508; TS 36.521-1; </a:t>
            </a:r>
            <a:r>
              <a:rPr lang="en-US" sz="1600"/>
              <a:t>TS 36.523-3 (Rel-17)</a:t>
            </a:r>
            <a:endParaRPr lang="en-US" sz="1600" dirty="0"/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R5-215674 - Review deadlines for next quarter</a:t>
            </a:r>
          </a:p>
          <a:p>
            <a:pPr lvl="2"/>
            <a:r>
              <a:rPr lang="en-US" sz="1600" dirty="0"/>
              <a:t>RAN Vice Chair election to be held in RAN5#93-e (Aug 2021)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27764</TotalTime>
  <Words>525</Words>
  <Application>Microsoft Office PowerPoint</Application>
  <PresentationFormat>Widescreen</PresentationFormat>
  <Paragraphs>52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RAN5#92-e Meeting Concluding Joint Session 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543</cp:revision>
  <dcterms:created xsi:type="dcterms:W3CDTF">2018-05-24T11:49:12Z</dcterms:created>
  <dcterms:modified xsi:type="dcterms:W3CDTF">2021-08-26T10:32:32Z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