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Web Conference Calls (Draft v2)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16 Aug 13h – 14h UTC (6 – 7 PDT; 15 – 16 CEST;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20 Aug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26 Aug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16 Aug 14:15h – 15:15h UTC (7:15 – 8:15 PDT; 16:15 – 17:15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17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18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FR2 MU)</a:t>
            </a:r>
          </a:p>
          <a:p>
            <a:pPr lvl="2"/>
            <a:r>
              <a:rPr lang="en-US" sz="1600">
                <a:cs typeface="ヒラギノ角ゴ Pro W3"/>
              </a:rPr>
              <a:t>FR2 </a:t>
            </a:r>
            <a:r>
              <a:rPr lang="en-US" sz="1600" dirty="0">
                <a:cs typeface="ヒラギノ角ゴ Pro W3"/>
              </a:rPr>
              <a:t>MU session discussions 23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25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17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23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25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25810</TotalTime>
  <Words>797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RAN5#92-e Meeting Web Conference Calls (Draft v2)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508</cp:revision>
  <dcterms:created xsi:type="dcterms:W3CDTF">2018-05-24T11:49:12Z</dcterms:created>
  <dcterms:modified xsi:type="dcterms:W3CDTF">2021-08-10T10:02:14Z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