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25-May-20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RAN5#87-e Meeting SIG Session 2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25 May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66776"/>
            <a:ext cx="11184467" cy="5284260"/>
          </a:xfrm>
        </p:spPr>
        <p:txBody>
          <a:bodyPr/>
          <a:lstStyle/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requests – Prose CRs supporting verification</a:t>
            </a:r>
          </a:p>
          <a:p>
            <a:pPr lvl="1"/>
            <a:r>
              <a:rPr lang="en-US" sz="1867" dirty="0"/>
              <a:t>TC 8.2.3.2.1 (Starpoint, TF160)</a:t>
            </a:r>
          </a:p>
          <a:p>
            <a:pPr lvl="1"/>
            <a:r>
              <a:rPr lang="en-US" sz="1867"/>
              <a:t>Correction </a:t>
            </a:r>
            <a:r>
              <a:rPr lang="en-US" sz="1867" dirty="0"/>
              <a:t>to the NR5GC testcase 6.1.2.1; R5s200753:  Correction to the ENDC testcase 7.1.1.3.7 (Anritsu, TF160)</a:t>
            </a:r>
          </a:p>
          <a:p>
            <a:pPr lvl="1"/>
            <a:r>
              <a:rPr lang="en-US" sz="1867" dirty="0"/>
              <a:t>Correction to NR MAC test case 7.1.1.3.3 (Keysight, TF160)</a:t>
            </a:r>
          </a:p>
          <a:p>
            <a:r>
              <a:rPr lang="en-US" sz="2400" dirty="0"/>
              <a:t>Update on discussion paper outcomes/actions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R5-202018 - Discussion paper on applicability of legacy test cases for Cat-M2 (Ericsson)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Any prose impact? FGI Bit Dependency?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R5-202138 - Discussion paper on the need for testing UE handling of extended and spare fields in SI (NTT DoCoMo)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New RRC TC? Release applicability </a:t>
            </a:r>
            <a:r>
              <a:rPr lang="en-US" sz="1467" dirty="0" err="1">
                <a:latin typeface="Calibri" panose="020F0502020204030204" pitchFamily="34" charset="0"/>
                <a:ea typeface="Calibri" panose="020F0502020204030204" pitchFamily="34" charset="0"/>
              </a:rPr>
              <a:t>TEIx</a:t>
            </a:r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? Need Part 2 CR?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R5-201486r1 - Discussion on handling multi PDUs and PDNs (Samsung)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Alternative to IXIT solution?  Late CR request – PICS definition?</a:t>
            </a:r>
          </a:p>
          <a:p>
            <a:r>
              <a:rPr lang="en-US" sz="2400" dirty="0">
                <a:latin typeface="Calibri" panose="020F0502020204030204" pitchFamily="34" charset="0"/>
              </a:rPr>
              <a:t>Discussion on flagged CRs (on request)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26136</TotalTime>
  <Words>164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RAN5#87-e Meeting SIG Session 2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478</cp:revision>
  <dcterms:created xsi:type="dcterms:W3CDTF">2018-05-24T11:49:12Z</dcterms:created>
  <dcterms:modified xsi:type="dcterms:W3CDTF">2020-05-25T11:04:38Z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