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RAN5#87-e Meeting SIG Session 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19 May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 – R5-202498 LS on suitability of validation transfers across 5G FR1 and FR2 and vice versa (Qualcomm?)</a:t>
            </a:r>
          </a:p>
          <a:p>
            <a:r>
              <a:rPr lang="en-US" sz="2400" dirty="0"/>
              <a:t>Discussion Papers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R5-202018 - Discussion paper on applicability of legacy test cases for Cat-M2 (Ericsson)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R5-202138 - Discussion paper on the need for testing UE handling of extended and spare fields in SI (NTT DoCoMo)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R5-201486r1 - Discussion on handling multi PDUs and PDNs (Samsung)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Expect a way forward from the extensive email discussion and feedback provided so far</a:t>
            </a: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25269</TotalTime>
  <Words>127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RAN5#87-e Meeting SIG Session 1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467</cp:revision>
  <dcterms:created xsi:type="dcterms:W3CDTF">2018-05-24T11:49:12Z</dcterms:created>
  <dcterms:modified xsi:type="dcterms:W3CDTF">2020-05-19T07:01:34Z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